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61" r:id="rId2"/>
  </p:sldMasterIdLst>
  <p:notesMasterIdLst>
    <p:notesMasterId r:id="rId41"/>
  </p:notes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 id="278" r:id="rId25"/>
    <p:sldId id="279" r:id="rId26"/>
    <p:sldId id="280" r:id="rId27"/>
    <p:sldId id="281" r:id="rId28"/>
    <p:sldId id="282" r:id="rId29"/>
    <p:sldId id="283" r:id="rId30"/>
    <p:sldId id="284" r:id="rId31"/>
    <p:sldId id="286" r:id="rId32"/>
    <p:sldId id="285" r:id="rId33"/>
    <p:sldId id="287" r:id="rId34"/>
    <p:sldId id="288" r:id="rId35"/>
    <p:sldId id="289" r:id="rId36"/>
    <p:sldId id="290" r:id="rId37"/>
    <p:sldId id="291" r:id="rId38"/>
    <p:sldId id="292" r:id="rId39"/>
    <p:sldId id="324" r:id="rId40"/>
  </p:sldIdLst>
  <p:sldSz cx="9144000" cy="6858000" type="screen4x3"/>
  <p:notesSz cx="7559675" cy="10691813"/>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148F3"/>
    <a:srgbClr val="465BF4"/>
    <a:srgbClr val="E9871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2" d="100"/>
          <a:sy n="82" d="100"/>
        </p:scale>
        <p:origin x="1474" y="7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slide" Target="slides/slide37.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presProps" Target="presProps.xml"/><Relationship Id="rId7" Type="http://schemas.openxmlformats.org/officeDocument/2006/relationships/slide" Target="slides/slide5.xml"/><Relationship Id="rId2" Type="http://schemas.openxmlformats.org/officeDocument/2006/relationships/slideMaster" Target="slideMasters/slideMaster2.xml"/><Relationship Id="rId16" Type="http://schemas.openxmlformats.org/officeDocument/2006/relationships/slide" Target="slides/slide14.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4"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viewProps" Target="viewProps.xml"/><Relationship Id="rId8" Type="http://schemas.openxmlformats.org/officeDocument/2006/relationships/slide" Target="slides/slide6.xml"/><Relationship Id="rId3" Type="http://schemas.openxmlformats.org/officeDocument/2006/relationships/slide" Target="slides/slide1.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20" Type="http://schemas.openxmlformats.org/officeDocument/2006/relationships/slide" Target="slides/slide18.xml"/><Relationship Id="rId41"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6" name="PlaceHolder 1"/>
          <p:cNvSpPr>
            <a:spLocks noGrp="1" noRot="1" noChangeAspect="1"/>
          </p:cNvSpPr>
          <p:nvPr>
            <p:ph type="sldImg"/>
          </p:nvPr>
        </p:nvSpPr>
        <p:spPr>
          <a:xfrm>
            <a:off x="216000" y="812520"/>
            <a:ext cx="7127280" cy="4008960"/>
          </a:xfrm>
          <a:prstGeom prst="rect">
            <a:avLst/>
          </a:prstGeom>
        </p:spPr>
        <p:txBody>
          <a:bodyPr lIns="0" tIns="0" rIns="0" bIns="0" anchor="ctr">
            <a:noAutofit/>
          </a:bodyPr>
          <a:lstStyle/>
          <a:p>
            <a:pPr algn="ctr"/>
            <a:r>
              <a:rPr lang="ru-RU" sz="4400" b="0" strike="noStrike" spc="-1">
                <a:latin typeface="Arial"/>
              </a:rPr>
              <a:t>Click to move the slide</a:t>
            </a:r>
          </a:p>
        </p:txBody>
      </p:sp>
      <p:sp>
        <p:nvSpPr>
          <p:cNvPr id="77" name="PlaceHolder 2"/>
          <p:cNvSpPr>
            <a:spLocks noGrp="1"/>
          </p:cNvSpPr>
          <p:nvPr>
            <p:ph type="body"/>
          </p:nvPr>
        </p:nvSpPr>
        <p:spPr>
          <a:xfrm>
            <a:off x="756000" y="5078520"/>
            <a:ext cx="6047640" cy="4811040"/>
          </a:xfrm>
          <a:prstGeom prst="rect">
            <a:avLst/>
          </a:prstGeom>
        </p:spPr>
        <p:txBody>
          <a:bodyPr lIns="0" tIns="0" rIns="0" bIns="0">
            <a:noAutofit/>
          </a:bodyPr>
          <a:lstStyle/>
          <a:p>
            <a:r>
              <a:rPr lang="ru-RU" sz="2000" b="0" strike="noStrike" spc="-1">
                <a:latin typeface="Arial"/>
              </a:rPr>
              <a:t>Click to edit the notes format</a:t>
            </a:r>
          </a:p>
        </p:txBody>
      </p:sp>
      <p:sp>
        <p:nvSpPr>
          <p:cNvPr id="78" name="PlaceHolder 3"/>
          <p:cNvSpPr>
            <a:spLocks noGrp="1"/>
          </p:cNvSpPr>
          <p:nvPr>
            <p:ph type="hdr"/>
          </p:nvPr>
        </p:nvSpPr>
        <p:spPr>
          <a:xfrm>
            <a:off x="0" y="0"/>
            <a:ext cx="3280680" cy="534240"/>
          </a:xfrm>
          <a:prstGeom prst="rect">
            <a:avLst/>
          </a:prstGeom>
        </p:spPr>
        <p:txBody>
          <a:bodyPr lIns="0" tIns="0" rIns="0" bIns="0">
            <a:noAutofit/>
          </a:bodyPr>
          <a:lstStyle/>
          <a:p>
            <a:r>
              <a:rPr lang="ru-RU" sz="1400" b="0" strike="noStrike" spc="-1">
                <a:latin typeface="Times New Roman"/>
              </a:rPr>
              <a:t> </a:t>
            </a:r>
          </a:p>
        </p:txBody>
      </p:sp>
      <p:sp>
        <p:nvSpPr>
          <p:cNvPr id="79" name="PlaceHolder 4"/>
          <p:cNvSpPr>
            <a:spLocks noGrp="1"/>
          </p:cNvSpPr>
          <p:nvPr>
            <p:ph type="dt"/>
          </p:nvPr>
        </p:nvSpPr>
        <p:spPr>
          <a:xfrm>
            <a:off x="4278960" y="0"/>
            <a:ext cx="3280680" cy="534240"/>
          </a:xfrm>
          <a:prstGeom prst="rect">
            <a:avLst/>
          </a:prstGeom>
        </p:spPr>
        <p:txBody>
          <a:bodyPr lIns="0" tIns="0" rIns="0" bIns="0">
            <a:noAutofit/>
          </a:bodyPr>
          <a:lstStyle/>
          <a:p>
            <a:pPr algn="r"/>
            <a:r>
              <a:rPr lang="ru-RU" sz="1400" b="0" strike="noStrike" spc="-1">
                <a:latin typeface="Times New Roman"/>
              </a:rPr>
              <a:t> </a:t>
            </a:r>
          </a:p>
        </p:txBody>
      </p:sp>
      <p:sp>
        <p:nvSpPr>
          <p:cNvPr id="80" name="PlaceHolder 5"/>
          <p:cNvSpPr>
            <a:spLocks noGrp="1"/>
          </p:cNvSpPr>
          <p:nvPr>
            <p:ph type="ftr"/>
          </p:nvPr>
        </p:nvSpPr>
        <p:spPr>
          <a:xfrm>
            <a:off x="0" y="10157400"/>
            <a:ext cx="3280680" cy="534240"/>
          </a:xfrm>
          <a:prstGeom prst="rect">
            <a:avLst/>
          </a:prstGeom>
        </p:spPr>
        <p:txBody>
          <a:bodyPr lIns="0" tIns="0" rIns="0" bIns="0" anchor="b">
            <a:noAutofit/>
          </a:bodyPr>
          <a:lstStyle/>
          <a:p>
            <a:r>
              <a:rPr lang="ru-RU" sz="1400" b="0" strike="noStrike" spc="-1">
                <a:latin typeface="Times New Roman"/>
              </a:rPr>
              <a:t> </a:t>
            </a:r>
          </a:p>
        </p:txBody>
      </p:sp>
      <p:sp>
        <p:nvSpPr>
          <p:cNvPr id="81" name="PlaceHolder 6"/>
          <p:cNvSpPr>
            <a:spLocks noGrp="1"/>
          </p:cNvSpPr>
          <p:nvPr>
            <p:ph type="sldNum"/>
          </p:nvPr>
        </p:nvSpPr>
        <p:spPr>
          <a:xfrm>
            <a:off x="4278960" y="10157400"/>
            <a:ext cx="3280680" cy="534240"/>
          </a:xfrm>
          <a:prstGeom prst="rect">
            <a:avLst/>
          </a:prstGeom>
        </p:spPr>
        <p:txBody>
          <a:bodyPr lIns="0" tIns="0" rIns="0" bIns="0" anchor="b">
            <a:noAutofit/>
          </a:bodyPr>
          <a:lstStyle/>
          <a:p>
            <a:pPr algn="r"/>
            <a:fld id="{6CC3BE61-9848-4055-84E5-DD8E34D20622}" type="slidenum">
              <a:rPr lang="ru-RU" sz="1400" b="0" strike="noStrike" spc="-1">
                <a:latin typeface="Times New Roman"/>
              </a:rPr>
              <a:t>‹#›</a:t>
            </a:fld>
            <a:endParaRPr lang="ru-RU" sz="1400" b="0" strike="noStrike" spc="-1">
              <a:latin typeface="Times New Roman"/>
            </a:endParaRPr>
          </a:p>
        </p:txBody>
      </p:sp>
    </p:spTree>
    <p:extLst>
      <p:ext uri="{BB962C8B-B14F-4D97-AF65-F5344CB8AC3E}">
        <p14:creationId xmlns:p14="http://schemas.microsoft.com/office/powerpoint/2010/main" val="4533270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9" name="CustomShape 1"/>
          <p:cNvSpPr/>
          <p:nvPr/>
        </p:nvSpPr>
        <p:spPr>
          <a:xfrm>
            <a:off x="4278960" y="10157400"/>
            <a:ext cx="3279600" cy="533160"/>
          </a:xfrm>
          <a:prstGeom prst="rect">
            <a:avLst/>
          </a:prstGeom>
          <a:noFill/>
          <a:ln>
            <a:noFill/>
          </a:ln>
        </p:spPr>
        <p:style>
          <a:lnRef idx="0">
            <a:scrgbClr r="0" g="0" b="0"/>
          </a:lnRef>
          <a:fillRef idx="0">
            <a:scrgbClr r="0" g="0" b="0"/>
          </a:fillRef>
          <a:effectRef idx="0">
            <a:scrgbClr r="0" g="0" b="0"/>
          </a:effectRef>
          <a:fontRef idx="minor"/>
        </p:style>
      </p:sp>
      <p:sp>
        <p:nvSpPr>
          <p:cNvPr id="220" name="CustomShape 2"/>
          <p:cNvSpPr/>
          <p:nvPr/>
        </p:nvSpPr>
        <p:spPr>
          <a:xfrm>
            <a:off x="4278240" y="10156680"/>
            <a:ext cx="3277080" cy="531000"/>
          </a:xfrm>
          <a:custGeom>
            <a:avLst/>
            <a:gdLst/>
            <a:ahLst/>
            <a:cxnLst/>
            <a:rect l="l" t="t" r="r" b="b"/>
            <a:pathLst>
              <a:path w="21600" h="21600">
                <a:moveTo>
                  <a:pt x="0" y="0"/>
                </a:moveTo>
                <a:lnTo>
                  <a:pt x="21600" y="0"/>
                </a:lnTo>
                <a:lnTo>
                  <a:pt x="21600" y="21600"/>
                </a:lnTo>
                <a:lnTo>
                  <a:pt x="0" y="21600"/>
                </a:lnTo>
                <a:lnTo>
                  <a:pt x="0" y="0"/>
                </a:lnTo>
                <a:close/>
              </a:path>
            </a:pathLst>
          </a:custGeom>
          <a:noFill/>
          <a:ln>
            <a:noFill/>
          </a:ln>
        </p:spPr>
        <p:style>
          <a:lnRef idx="0">
            <a:scrgbClr r="0" g="0" b="0"/>
          </a:lnRef>
          <a:fillRef idx="0">
            <a:scrgbClr r="0" g="0" b="0"/>
          </a:fillRef>
          <a:effectRef idx="0">
            <a:scrgbClr r="0" g="0" b="0"/>
          </a:effectRef>
          <a:fontRef idx="minor"/>
        </p:style>
      </p:sp>
      <p:sp>
        <p:nvSpPr>
          <p:cNvPr id="221" name="CustomShape 3"/>
          <p:cNvSpPr/>
          <p:nvPr/>
        </p:nvSpPr>
        <p:spPr>
          <a:xfrm>
            <a:off x="4278240" y="10156680"/>
            <a:ext cx="3278880" cy="532440"/>
          </a:xfrm>
          <a:custGeom>
            <a:avLst/>
            <a:gdLst/>
            <a:ahLst/>
            <a:cxnLst/>
            <a:rect l="l" t="t" r="r" b="b"/>
            <a:pathLst>
              <a:path w="21600" h="21600">
                <a:moveTo>
                  <a:pt x="0" y="0"/>
                </a:moveTo>
                <a:lnTo>
                  <a:pt x="21600" y="0"/>
                </a:lnTo>
                <a:lnTo>
                  <a:pt x="21600" y="21600"/>
                </a:lnTo>
                <a:lnTo>
                  <a:pt x="0" y="21600"/>
                </a:lnTo>
                <a:lnTo>
                  <a:pt x="0" y="0"/>
                </a:lnTo>
                <a:close/>
              </a:path>
            </a:pathLst>
          </a:custGeom>
          <a:noFill/>
          <a:ln>
            <a:noFill/>
          </a:ln>
        </p:spPr>
        <p:style>
          <a:lnRef idx="0">
            <a:scrgbClr r="0" g="0" b="0"/>
          </a:lnRef>
          <a:fillRef idx="0">
            <a:scrgbClr r="0" g="0" b="0"/>
          </a:fillRef>
          <a:effectRef idx="0">
            <a:scrgbClr r="0" g="0" b="0"/>
          </a:effectRef>
          <a:fontRef idx="minor"/>
        </p:style>
      </p:sp>
      <p:sp>
        <p:nvSpPr>
          <p:cNvPr id="222" name="PlaceHolder 4"/>
          <p:cNvSpPr>
            <a:spLocks noGrp="1" noRot="1" noChangeAspect="1"/>
          </p:cNvSpPr>
          <p:nvPr>
            <p:ph type="sldImg"/>
          </p:nvPr>
        </p:nvSpPr>
        <p:spPr>
          <a:xfrm>
            <a:off x="1108075" y="812800"/>
            <a:ext cx="5341938" cy="4006850"/>
          </a:xfrm>
          <a:prstGeom prst="rect">
            <a:avLst/>
          </a:prstGeom>
        </p:spPr>
      </p:sp>
      <p:sp>
        <p:nvSpPr>
          <p:cNvPr id="223" name="PlaceHolder 5"/>
          <p:cNvSpPr>
            <a:spLocks noGrp="1"/>
          </p:cNvSpPr>
          <p:nvPr>
            <p:ph type="body"/>
          </p:nvPr>
        </p:nvSpPr>
        <p:spPr>
          <a:xfrm>
            <a:off x="755280" y="5078520"/>
            <a:ext cx="6047280" cy="4810680"/>
          </a:xfrm>
          <a:prstGeom prst="rect">
            <a:avLst/>
          </a:prstGeom>
        </p:spPr>
        <p:txBody>
          <a:bodyPr lIns="0" tIns="0" rIns="0" bIns="0" anchor="ctr">
            <a:noAutofit/>
          </a:bodyPr>
          <a:lstStyle/>
          <a:p>
            <a:endParaRPr lang="ru-RU" sz="2000" b="0" strike="noStrike" spc="-1">
              <a:latin typeface="Arial"/>
            </a:endParaRPr>
          </a:p>
        </p:txBody>
      </p:sp>
    </p:spTree>
    <p:extLst>
      <p:ext uri="{BB962C8B-B14F-4D97-AF65-F5344CB8AC3E}">
        <p14:creationId xmlns:p14="http://schemas.microsoft.com/office/powerpoint/2010/main" val="59993326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0" name="CustomShape 1"/>
          <p:cNvSpPr/>
          <p:nvPr/>
        </p:nvSpPr>
        <p:spPr>
          <a:xfrm>
            <a:off x="4278960" y="10157400"/>
            <a:ext cx="3279600" cy="533160"/>
          </a:xfrm>
          <a:prstGeom prst="rect">
            <a:avLst/>
          </a:prstGeom>
          <a:noFill/>
          <a:ln>
            <a:noFill/>
          </a:ln>
        </p:spPr>
        <p:style>
          <a:lnRef idx="0">
            <a:scrgbClr r="0" g="0" b="0"/>
          </a:lnRef>
          <a:fillRef idx="0">
            <a:scrgbClr r="0" g="0" b="0"/>
          </a:fillRef>
          <a:effectRef idx="0">
            <a:scrgbClr r="0" g="0" b="0"/>
          </a:effectRef>
          <a:fontRef idx="minor"/>
        </p:style>
      </p:sp>
      <p:sp>
        <p:nvSpPr>
          <p:cNvPr id="251" name="PlaceHolder 2"/>
          <p:cNvSpPr>
            <a:spLocks noGrp="1" noRot="1" noChangeAspect="1"/>
          </p:cNvSpPr>
          <p:nvPr>
            <p:ph type="sldImg"/>
          </p:nvPr>
        </p:nvSpPr>
        <p:spPr>
          <a:xfrm>
            <a:off x="1108075" y="812800"/>
            <a:ext cx="5341938" cy="4006850"/>
          </a:xfrm>
          <a:prstGeom prst="rect">
            <a:avLst/>
          </a:prstGeom>
        </p:spPr>
      </p:sp>
      <p:sp>
        <p:nvSpPr>
          <p:cNvPr id="252" name="PlaceHolder 3"/>
          <p:cNvSpPr>
            <a:spLocks noGrp="1"/>
          </p:cNvSpPr>
          <p:nvPr>
            <p:ph type="body"/>
          </p:nvPr>
        </p:nvSpPr>
        <p:spPr>
          <a:xfrm>
            <a:off x="756000" y="5078520"/>
            <a:ext cx="6046560" cy="4809960"/>
          </a:xfrm>
          <a:prstGeom prst="rect">
            <a:avLst/>
          </a:prstGeom>
        </p:spPr>
        <p:txBody>
          <a:bodyPr lIns="0" tIns="0" rIns="0" bIns="0">
            <a:noAutofit/>
          </a:bodyPr>
          <a:lstStyle/>
          <a:p>
            <a:endParaRPr lang="ru-RU" sz="2000" b="0" strike="noStrike" spc="-1">
              <a:latin typeface="Arial"/>
            </a:endParaRPr>
          </a:p>
        </p:txBody>
      </p:sp>
    </p:spTree>
    <p:extLst>
      <p:ext uri="{BB962C8B-B14F-4D97-AF65-F5344CB8AC3E}">
        <p14:creationId xmlns:p14="http://schemas.microsoft.com/office/powerpoint/2010/main" val="177346960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3" name="CustomShape 1"/>
          <p:cNvSpPr/>
          <p:nvPr/>
        </p:nvSpPr>
        <p:spPr>
          <a:xfrm>
            <a:off x="4278960" y="10157400"/>
            <a:ext cx="3279600" cy="533160"/>
          </a:xfrm>
          <a:prstGeom prst="rect">
            <a:avLst/>
          </a:prstGeom>
          <a:noFill/>
          <a:ln>
            <a:noFill/>
          </a:ln>
        </p:spPr>
        <p:style>
          <a:lnRef idx="0">
            <a:scrgbClr r="0" g="0" b="0"/>
          </a:lnRef>
          <a:fillRef idx="0">
            <a:scrgbClr r="0" g="0" b="0"/>
          </a:fillRef>
          <a:effectRef idx="0">
            <a:scrgbClr r="0" g="0" b="0"/>
          </a:effectRef>
          <a:fontRef idx="minor"/>
        </p:style>
      </p:sp>
      <p:sp>
        <p:nvSpPr>
          <p:cNvPr id="254" name="PlaceHolder 2"/>
          <p:cNvSpPr>
            <a:spLocks noGrp="1" noRot="1" noChangeAspect="1"/>
          </p:cNvSpPr>
          <p:nvPr>
            <p:ph type="sldImg"/>
          </p:nvPr>
        </p:nvSpPr>
        <p:spPr>
          <a:xfrm>
            <a:off x="1108075" y="812800"/>
            <a:ext cx="5341938" cy="4006850"/>
          </a:xfrm>
          <a:prstGeom prst="rect">
            <a:avLst/>
          </a:prstGeom>
        </p:spPr>
      </p:sp>
      <p:sp>
        <p:nvSpPr>
          <p:cNvPr id="255" name="PlaceHolder 3"/>
          <p:cNvSpPr>
            <a:spLocks noGrp="1"/>
          </p:cNvSpPr>
          <p:nvPr>
            <p:ph type="body"/>
          </p:nvPr>
        </p:nvSpPr>
        <p:spPr>
          <a:xfrm>
            <a:off x="756000" y="5078520"/>
            <a:ext cx="6046560" cy="4809960"/>
          </a:xfrm>
          <a:prstGeom prst="rect">
            <a:avLst/>
          </a:prstGeom>
        </p:spPr>
        <p:txBody>
          <a:bodyPr lIns="0" tIns="0" rIns="0" bIns="0">
            <a:noAutofit/>
          </a:bodyPr>
          <a:lstStyle/>
          <a:p>
            <a:endParaRPr lang="ru-RU" sz="2000" b="0" strike="noStrike" spc="-1">
              <a:latin typeface="Arial"/>
            </a:endParaRPr>
          </a:p>
        </p:txBody>
      </p:sp>
    </p:spTree>
    <p:extLst>
      <p:ext uri="{BB962C8B-B14F-4D97-AF65-F5344CB8AC3E}">
        <p14:creationId xmlns:p14="http://schemas.microsoft.com/office/powerpoint/2010/main" val="406395985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 name="CustomShape 1"/>
          <p:cNvSpPr/>
          <p:nvPr/>
        </p:nvSpPr>
        <p:spPr>
          <a:xfrm>
            <a:off x="4278960" y="10157400"/>
            <a:ext cx="3279600" cy="533160"/>
          </a:xfrm>
          <a:prstGeom prst="rect">
            <a:avLst/>
          </a:prstGeom>
          <a:noFill/>
          <a:ln>
            <a:noFill/>
          </a:ln>
        </p:spPr>
        <p:style>
          <a:lnRef idx="0">
            <a:scrgbClr r="0" g="0" b="0"/>
          </a:lnRef>
          <a:fillRef idx="0">
            <a:scrgbClr r="0" g="0" b="0"/>
          </a:fillRef>
          <a:effectRef idx="0">
            <a:scrgbClr r="0" g="0" b="0"/>
          </a:effectRef>
          <a:fontRef idx="minor"/>
        </p:style>
      </p:sp>
      <p:sp>
        <p:nvSpPr>
          <p:cNvPr id="257" name="PlaceHolder 2"/>
          <p:cNvSpPr>
            <a:spLocks noGrp="1" noRot="1" noChangeAspect="1"/>
          </p:cNvSpPr>
          <p:nvPr>
            <p:ph type="sldImg"/>
          </p:nvPr>
        </p:nvSpPr>
        <p:spPr>
          <a:xfrm>
            <a:off x="1108075" y="812800"/>
            <a:ext cx="5341938" cy="4006850"/>
          </a:xfrm>
          <a:prstGeom prst="rect">
            <a:avLst/>
          </a:prstGeom>
        </p:spPr>
      </p:sp>
      <p:sp>
        <p:nvSpPr>
          <p:cNvPr id="258" name="PlaceHolder 3"/>
          <p:cNvSpPr>
            <a:spLocks noGrp="1"/>
          </p:cNvSpPr>
          <p:nvPr>
            <p:ph type="body"/>
          </p:nvPr>
        </p:nvSpPr>
        <p:spPr>
          <a:xfrm>
            <a:off x="756000" y="5078520"/>
            <a:ext cx="6046560" cy="4809960"/>
          </a:xfrm>
          <a:prstGeom prst="rect">
            <a:avLst/>
          </a:prstGeom>
        </p:spPr>
        <p:txBody>
          <a:bodyPr lIns="0" tIns="0" rIns="0" bIns="0">
            <a:noAutofit/>
          </a:bodyPr>
          <a:lstStyle/>
          <a:p>
            <a:endParaRPr lang="ru-RU" sz="2000" b="0" strike="noStrike" spc="-1">
              <a:latin typeface="Arial"/>
            </a:endParaRPr>
          </a:p>
        </p:txBody>
      </p:sp>
    </p:spTree>
    <p:extLst>
      <p:ext uri="{BB962C8B-B14F-4D97-AF65-F5344CB8AC3E}">
        <p14:creationId xmlns:p14="http://schemas.microsoft.com/office/powerpoint/2010/main" val="341596722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9" name="CustomShape 1"/>
          <p:cNvSpPr/>
          <p:nvPr/>
        </p:nvSpPr>
        <p:spPr>
          <a:xfrm>
            <a:off x="4278960" y="10157400"/>
            <a:ext cx="3279600" cy="533160"/>
          </a:xfrm>
          <a:prstGeom prst="rect">
            <a:avLst/>
          </a:prstGeom>
          <a:noFill/>
          <a:ln>
            <a:noFill/>
          </a:ln>
        </p:spPr>
        <p:style>
          <a:lnRef idx="0">
            <a:scrgbClr r="0" g="0" b="0"/>
          </a:lnRef>
          <a:fillRef idx="0">
            <a:scrgbClr r="0" g="0" b="0"/>
          </a:fillRef>
          <a:effectRef idx="0">
            <a:scrgbClr r="0" g="0" b="0"/>
          </a:effectRef>
          <a:fontRef idx="minor"/>
        </p:style>
      </p:sp>
      <p:sp>
        <p:nvSpPr>
          <p:cNvPr id="260" name="PlaceHolder 2"/>
          <p:cNvSpPr>
            <a:spLocks noGrp="1" noRot="1" noChangeAspect="1"/>
          </p:cNvSpPr>
          <p:nvPr>
            <p:ph type="sldImg"/>
          </p:nvPr>
        </p:nvSpPr>
        <p:spPr>
          <a:xfrm>
            <a:off x="1108075" y="812800"/>
            <a:ext cx="5341938" cy="4006850"/>
          </a:xfrm>
          <a:prstGeom prst="rect">
            <a:avLst/>
          </a:prstGeom>
        </p:spPr>
      </p:sp>
      <p:sp>
        <p:nvSpPr>
          <p:cNvPr id="261" name="PlaceHolder 3"/>
          <p:cNvSpPr>
            <a:spLocks noGrp="1"/>
          </p:cNvSpPr>
          <p:nvPr>
            <p:ph type="body"/>
          </p:nvPr>
        </p:nvSpPr>
        <p:spPr>
          <a:xfrm>
            <a:off x="756000" y="5078520"/>
            <a:ext cx="6046560" cy="4809960"/>
          </a:xfrm>
          <a:prstGeom prst="rect">
            <a:avLst/>
          </a:prstGeom>
        </p:spPr>
        <p:txBody>
          <a:bodyPr lIns="0" tIns="0" rIns="0" bIns="0">
            <a:noAutofit/>
          </a:bodyPr>
          <a:lstStyle/>
          <a:p>
            <a:endParaRPr lang="ru-RU" sz="2000" b="0" strike="noStrike" spc="-1">
              <a:latin typeface="Arial"/>
            </a:endParaRPr>
          </a:p>
        </p:txBody>
      </p:sp>
    </p:spTree>
    <p:extLst>
      <p:ext uri="{BB962C8B-B14F-4D97-AF65-F5344CB8AC3E}">
        <p14:creationId xmlns:p14="http://schemas.microsoft.com/office/powerpoint/2010/main" val="372059162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2" name="CustomShape 1"/>
          <p:cNvSpPr/>
          <p:nvPr/>
        </p:nvSpPr>
        <p:spPr>
          <a:xfrm>
            <a:off x="4278960" y="10157400"/>
            <a:ext cx="3279600" cy="533160"/>
          </a:xfrm>
          <a:prstGeom prst="rect">
            <a:avLst/>
          </a:prstGeom>
          <a:noFill/>
          <a:ln>
            <a:noFill/>
          </a:ln>
        </p:spPr>
        <p:style>
          <a:lnRef idx="0">
            <a:scrgbClr r="0" g="0" b="0"/>
          </a:lnRef>
          <a:fillRef idx="0">
            <a:scrgbClr r="0" g="0" b="0"/>
          </a:fillRef>
          <a:effectRef idx="0">
            <a:scrgbClr r="0" g="0" b="0"/>
          </a:effectRef>
          <a:fontRef idx="minor"/>
        </p:style>
      </p:sp>
      <p:sp>
        <p:nvSpPr>
          <p:cNvPr id="263" name="PlaceHolder 2"/>
          <p:cNvSpPr>
            <a:spLocks noGrp="1" noRot="1" noChangeAspect="1"/>
          </p:cNvSpPr>
          <p:nvPr>
            <p:ph type="sldImg"/>
          </p:nvPr>
        </p:nvSpPr>
        <p:spPr>
          <a:xfrm>
            <a:off x="1108075" y="812800"/>
            <a:ext cx="5341938" cy="4006850"/>
          </a:xfrm>
          <a:prstGeom prst="rect">
            <a:avLst/>
          </a:prstGeom>
        </p:spPr>
      </p:sp>
      <p:sp>
        <p:nvSpPr>
          <p:cNvPr id="264" name="PlaceHolder 3"/>
          <p:cNvSpPr>
            <a:spLocks noGrp="1"/>
          </p:cNvSpPr>
          <p:nvPr>
            <p:ph type="body"/>
          </p:nvPr>
        </p:nvSpPr>
        <p:spPr>
          <a:xfrm>
            <a:off x="756000" y="5078520"/>
            <a:ext cx="6046560" cy="4809960"/>
          </a:xfrm>
          <a:prstGeom prst="rect">
            <a:avLst/>
          </a:prstGeom>
        </p:spPr>
        <p:txBody>
          <a:bodyPr lIns="0" tIns="0" rIns="0" bIns="0">
            <a:noAutofit/>
          </a:bodyPr>
          <a:lstStyle/>
          <a:p>
            <a:endParaRPr lang="ru-RU" sz="2000" b="0" strike="noStrike" spc="-1">
              <a:latin typeface="Arial"/>
            </a:endParaRPr>
          </a:p>
        </p:txBody>
      </p:sp>
    </p:spTree>
    <p:extLst>
      <p:ext uri="{BB962C8B-B14F-4D97-AF65-F5344CB8AC3E}">
        <p14:creationId xmlns:p14="http://schemas.microsoft.com/office/powerpoint/2010/main" val="199628785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5" name="CustomShape 1"/>
          <p:cNvSpPr/>
          <p:nvPr/>
        </p:nvSpPr>
        <p:spPr>
          <a:xfrm>
            <a:off x="4278960" y="10157400"/>
            <a:ext cx="3279600" cy="533160"/>
          </a:xfrm>
          <a:prstGeom prst="rect">
            <a:avLst/>
          </a:prstGeom>
          <a:noFill/>
          <a:ln>
            <a:noFill/>
          </a:ln>
        </p:spPr>
        <p:style>
          <a:lnRef idx="0">
            <a:scrgbClr r="0" g="0" b="0"/>
          </a:lnRef>
          <a:fillRef idx="0">
            <a:scrgbClr r="0" g="0" b="0"/>
          </a:fillRef>
          <a:effectRef idx="0">
            <a:scrgbClr r="0" g="0" b="0"/>
          </a:effectRef>
          <a:fontRef idx="minor"/>
        </p:style>
      </p:sp>
      <p:sp>
        <p:nvSpPr>
          <p:cNvPr id="266" name="PlaceHolder 2"/>
          <p:cNvSpPr>
            <a:spLocks noGrp="1" noRot="1" noChangeAspect="1"/>
          </p:cNvSpPr>
          <p:nvPr>
            <p:ph type="sldImg"/>
          </p:nvPr>
        </p:nvSpPr>
        <p:spPr>
          <a:xfrm>
            <a:off x="1108075" y="812800"/>
            <a:ext cx="5341938" cy="4006850"/>
          </a:xfrm>
          <a:prstGeom prst="rect">
            <a:avLst/>
          </a:prstGeom>
        </p:spPr>
      </p:sp>
      <p:sp>
        <p:nvSpPr>
          <p:cNvPr id="267" name="PlaceHolder 3"/>
          <p:cNvSpPr>
            <a:spLocks noGrp="1"/>
          </p:cNvSpPr>
          <p:nvPr>
            <p:ph type="body"/>
          </p:nvPr>
        </p:nvSpPr>
        <p:spPr>
          <a:xfrm>
            <a:off x="756000" y="5078520"/>
            <a:ext cx="6046560" cy="4809960"/>
          </a:xfrm>
          <a:prstGeom prst="rect">
            <a:avLst/>
          </a:prstGeom>
        </p:spPr>
        <p:txBody>
          <a:bodyPr lIns="0" tIns="0" rIns="0" bIns="0">
            <a:noAutofit/>
          </a:bodyPr>
          <a:lstStyle/>
          <a:p>
            <a:endParaRPr lang="ru-RU" sz="2000" b="0" strike="noStrike" spc="-1">
              <a:latin typeface="Arial"/>
            </a:endParaRPr>
          </a:p>
        </p:txBody>
      </p:sp>
    </p:spTree>
    <p:extLst>
      <p:ext uri="{BB962C8B-B14F-4D97-AF65-F5344CB8AC3E}">
        <p14:creationId xmlns:p14="http://schemas.microsoft.com/office/powerpoint/2010/main" val="393071442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8" name="CustomShape 1"/>
          <p:cNvSpPr/>
          <p:nvPr/>
        </p:nvSpPr>
        <p:spPr>
          <a:xfrm>
            <a:off x="4278960" y="10157400"/>
            <a:ext cx="3279600" cy="533160"/>
          </a:xfrm>
          <a:prstGeom prst="rect">
            <a:avLst/>
          </a:prstGeom>
          <a:noFill/>
          <a:ln>
            <a:noFill/>
          </a:ln>
        </p:spPr>
        <p:style>
          <a:lnRef idx="0">
            <a:scrgbClr r="0" g="0" b="0"/>
          </a:lnRef>
          <a:fillRef idx="0">
            <a:scrgbClr r="0" g="0" b="0"/>
          </a:fillRef>
          <a:effectRef idx="0">
            <a:scrgbClr r="0" g="0" b="0"/>
          </a:effectRef>
          <a:fontRef idx="minor"/>
        </p:style>
      </p:sp>
      <p:sp>
        <p:nvSpPr>
          <p:cNvPr id="269" name="PlaceHolder 2"/>
          <p:cNvSpPr>
            <a:spLocks noGrp="1" noRot="1" noChangeAspect="1"/>
          </p:cNvSpPr>
          <p:nvPr>
            <p:ph type="sldImg"/>
          </p:nvPr>
        </p:nvSpPr>
        <p:spPr>
          <a:xfrm>
            <a:off x="1108075" y="812800"/>
            <a:ext cx="5341938" cy="4006850"/>
          </a:xfrm>
          <a:prstGeom prst="rect">
            <a:avLst/>
          </a:prstGeom>
        </p:spPr>
      </p:sp>
      <p:sp>
        <p:nvSpPr>
          <p:cNvPr id="270" name="PlaceHolder 3"/>
          <p:cNvSpPr>
            <a:spLocks noGrp="1"/>
          </p:cNvSpPr>
          <p:nvPr>
            <p:ph type="body"/>
          </p:nvPr>
        </p:nvSpPr>
        <p:spPr>
          <a:xfrm>
            <a:off x="756000" y="5078520"/>
            <a:ext cx="6046560" cy="4809960"/>
          </a:xfrm>
          <a:prstGeom prst="rect">
            <a:avLst/>
          </a:prstGeom>
        </p:spPr>
        <p:txBody>
          <a:bodyPr lIns="0" tIns="0" rIns="0" bIns="0">
            <a:noAutofit/>
          </a:bodyPr>
          <a:lstStyle/>
          <a:p>
            <a:endParaRPr lang="ru-RU" sz="2000" b="0" strike="noStrike" spc="-1">
              <a:latin typeface="Arial"/>
            </a:endParaRPr>
          </a:p>
        </p:txBody>
      </p:sp>
    </p:spTree>
    <p:extLst>
      <p:ext uri="{BB962C8B-B14F-4D97-AF65-F5344CB8AC3E}">
        <p14:creationId xmlns:p14="http://schemas.microsoft.com/office/powerpoint/2010/main" val="52883265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1" name="CustomShape 1"/>
          <p:cNvSpPr/>
          <p:nvPr/>
        </p:nvSpPr>
        <p:spPr>
          <a:xfrm>
            <a:off x="4278960" y="10157400"/>
            <a:ext cx="3279600" cy="533160"/>
          </a:xfrm>
          <a:prstGeom prst="rect">
            <a:avLst/>
          </a:prstGeom>
          <a:noFill/>
          <a:ln>
            <a:noFill/>
          </a:ln>
        </p:spPr>
        <p:style>
          <a:lnRef idx="0">
            <a:scrgbClr r="0" g="0" b="0"/>
          </a:lnRef>
          <a:fillRef idx="0">
            <a:scrgbClr r="0" g="0" b="0"/>
          </a:fillRef>
          <a:effectRef idx="0">
            <a:scrgbClr r="0" g="0" b="0"/>
          </a:effectRef>
          <a:fontRef idx="minor"/>
        </p:style>
      </p:sp>
      <p:sp>
        <p:nvSpPr>
          <p:cNvPr id="272" name="PlaceHolder 2"/>
          <p:cNvSpPr>
            <a:spLocks noGrp="1" noRot="1" noChangeAspect="1"/>
          </p:cNvSpPr>
          <p:nvPr>
            <p:ph type="sldImg"/>
          </p:nvPr>
        </p:nvSpPr>
        <p:spPr>
          <a:xfrm>
            <a:off x="1108075" y="812800"/>
            <a:ext cx="5341938" cy="4006850"/>
          </a:xfrm>
          <a:prstGeom prst="rect">
            <a:avLst/>
          </a:prstGeom>
        </p:spPr>
      </p:sp>
      <p:sp>
        <p:nvSpPr>
          <p:cNvPr id="273" name="PlaceHolder 3"/>
          <p:cNvSpPr>
            <a:spLocks noGrp="1"/>
          </p:cNvSpPr>
          <p:nvPr>
            <p:ph type="body"/>
          </p:nvPr>
        </p:nvSpPr>
        <p:spPr>
          <a:xfrm>
            <a:off x="756000" y="5078520"/>
            <a:ext cx="6046560" cy="4809960"/>
          </a:xfrm>
          <a:prstGeom prst="rect">
            <a:avLst/>
          </a:prstGeom>
        </p:spPr>
        <p:txBody>
          <a:bodyPr lIns="0" tIns="0" rIns="0" bIns="0">
            <a:noAutofit/>
          </a:bodyPr>
          <a:lstStyle/>
          <a:p>
            <a:endParaRPr lang="ru-RU" sz="2000" b="0" strike="noStrike" spc="-1">
              <a:latin typeface="Arial"/>
            </a:endParaRPr>
          </a:p>
        </p:txBody>
      </p:sp>
    </p:spTree>
    <p:extLst>
      <p:ext uri="{BB962C8B-B14F-4D97-AF65-F5344CB8AC3E}">
        <p14:creationId xmlns:p14="http://schemas.microsoft.com/office/powerpoint/2010/main" val="189428888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4" name="CustomShape 1"/>
          <p:cNvSpPr/>
          <p:nvPr/>
        </p:nvSpPr>
        <p:spPr>
          <a:xfrm>
            <a:off x="4278960" y="10157400"/>
            <a:ext cx="3279600" cy="533160"/>
          </a:xfrm>
          <a:prstGeom prst="rect">
            <a:avLst/>
          </a:prstGeom>
          <a:noFill/>
          <a:ln>
            <a:noFill/>
          </a:ln>
        </p:spPr>
        <p:style>
          <a:lnRef idx="0">
            <a:scrgbClr r="0" g="0" b="0"/>
          </a:lnRef>
          <a:fillRef idx="0">
            <a:scrgbClr r="0" g="0" b="0"/>
          </a:fillRef>
          <a:effectRef idx="0">
            <a:scrgbClr r="0" g="0" b="0"/>
          </a:effectRef>
          <a:fontRef idx="minor"/>
        </p:style>
      </p:sp>
      <p:sp>
        <p:nvSpPr>
          <p:cNvPr id="275" name="PlaceHolder 2"/>
          <p:cNvSpPr>
            <a:spLocks noGrp="1" noRot="1" noChangeAspect="1"/>
          </p:cNvSpPr>
          <p:nvPr>
            <p:ph type="sldImg"/>
          </p:nvPr>
        </p:nvSpPr>
        <p:spPr>
          <a:xfrm>
            <a:off x="1108075" y="812800"/>
            <a:ext cx="5341938" cy="4006850"/>
          </a:xfrm>
          <a:prstGeom prst="rect">
            <a:avLst/>
          </a:prstGeom>
        </p:spPr>
      </p:sp>
      <p:sp>
        <p:nvSpPr>
          <p:cNvPr id="276" name="PlaceHolder 3"/>
          <p:cNvSpPr>
            <a:spLocks noGrp="1"/>
          </p:cNvSpPr>
          <p:nvPr>
            <p:ph type="body"/>
          </p:nvPr>
        </p:nvSpPr>
        <p:spPr>
          <a:xfrm>
            <a:off x="756000" y="5078520"/>
            <a:ext cx="6046560" cy="4809960"/>
          </a:xfrm>
          <a:prstGeom prst="rect">
            <a:avLst/>
          </a:prstGeom>
        </p:spPr>
        <p:txBody>
          <a:bodyPr lIns="0" tIns="0" rIns="0" bIns="0">
            <a:noAutofit/>
          </a:bodyPr>
          <a:lstStyle/>
          <a:p>
            <a:endParaRPr lang="ru-RU" sz="2000" b="0" strike="noStrike" spc="-1">
              <a:latin typeface="Arial"/>
            </a:endParaRPr>
          </a:p>
        </p:txBody>
      </p:sp>
    </p:spTree>
    <p:extLst>
      <p:ext uri="{BB962C8B-B14F-4D97-AF65-F5344CB8AC3E}">
        <p14:creationId xmlns:p14="http://schemas.microsoft.com/office/powerpoint/2010/main" val="17276542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7" name="CustomShape 1"/>
          <p:cNvSpPr/>
          <p:nvPr/>
        </p:nvSpPr>
        <p:spPr>
          <a:xfrm>
            <a:off x="4278960" y="10157400"/>
            <a:ext cx="3279600" cy="533160"/>
          </a:xfrm>
          <a:prstGeom prst="rect">
            <a:avLst/>
          </a:prstGeom>
          <a:noFill/>
          <a:ln>
            <a:noFill/>
          </a:ln>
        </p:spPr>
        <p:style>
          <a:lnRef idx="0">
            <a:scrgbClr r="0" g="0" b="0"/>
          </a:lnRef>
          <a:fillRef idx="0">
            <a:scrgbClr r="0" g="0" b="0"/>
          </a:fillRef>
          <a:effectRef idx="0">
            <a:scrgbClr r="0" g="0" b="0"/>
          </a:effectRef>
          <a:fontRef idx="minor"/>
        </p:style>
      </p:sp>
      <p:sp>
        <p:nvSpPr>
          <p:cNvPr id="278" name="PlaceHolder 2"/>
          <p:cNvSpPr>
            <a:spLocks noGrp="1" noRot="1" noChangeAspect="1"/>
          </p:cNvSpPr>
          <p:nvPr>
            <p:ph type="sldImg"/>
          </p:nvPr>
        </p:nvSpPr>
        <p:spPr>
          <a:xfrm>
            <a:off x="1108075" y="812800"/>
            <a:ext cx="5341938" cy="4006850"/>
          </a:xfrm>
          <a:prstGeom prst="rect">
            <a:avLst/>
          </a:prstGeom>
        </p:spPr>
      </p:sp>
      <p:sp>
        <p:nvSpPr>
          <p:cNvPr id="279" name="PlaceHolder 3"/>
          <p:cNvSpPr>
            <a:spLocks noGrp="1"/>
          </p:cNvSpPr>
          <p:nvPr>
            <p:ph type="body"/>
          </p:nvPr>
        </p:nvSpPr>
        <p:spPr>
          <a:xfrm>
            <a:off x="756000" y="5078520"/>
            <a:ext cx="6046560" cy="4809960"/>
          </a:xfrm>
          <a:prstGeom prst="rect">
            <a:avLst/>
          </a:prstGeom>
        </p:spPr>
        <p:txBody>
          <a:bodyPr lIns="0" tIns="0" rIns="0" bIns="0">
            <a:noAutofit/>
          </a:bodyPr>
          <a:lstStyle/>
          <a:p>
            <a:endParaRPr lang="ru-RU" sz="2000" b="0" strike="noStrike" spc="-1">
              <a:latin typeface="Arial"/>
            </a:endParaRPr>
          </a:p>
        </p:txBody>
      </p:sp>
    </p:spTree>
    <p:extLst>
      <p:ext uri="{BB962C8B-B14F-4D97-AF65-F5344CB8AC3E}">
        <p14:creationId xmlns:p14="http://schemas.microsoft.com/office/powerpoint/2010/main" val="123129239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4" name="CustomShape 1"/>
          <p:cNvSpPr/>
          <p:nvPr/>
        </p:nvSpPr>
        <p:spPr>
          <a:xfrm>
            <a:off x="4278960" y="10157400"/>
            <a:ext cx="3277800" cy="531360"/>
          </a:xfrm>
          <a:prstGeom prst="rect">
            <a:avLst/>
          </a:prstGeom>
          <a:noFill/>
          <a:ln>
            <a:noFill/>
          </a:ln>
        </p:spPr>
        <p:style>
          <a:lnRef idx="0">
            <a:scrgbClr r="0" g="0" b="0"/>
          </a:lnRef>
          <a:fillRef idx="0">
            <a:scrgbClr r="0" g="0" b="0"/>
          </a:fillRef>
          <a:effectRef idx="0">
            <a:scrgbClr r="0" g="0" b="0"/>
          </a:effectRef>
          <a:fontRef idx="minor"/>
        </p:style>
      </p:sp>
      <p:sp>
        <p:nvSpPr>
          <p:cNvPr id="225" name="CustomShape 2"/>
          <p:cNvSpPr/>
          <p:nvPr/>
        </p:nvSpPr>
        <p:spPr>
          <a:xfrm>
            <a:off x="4278240" y="10156680"/>
            <a:ext cx="3275280" cy="529200"/>
          </a:xfrm>
          <a:custGeom>
            <a:avLst/>
            <a:gdLst/>
            <a:ahLst/>
            <a:cxnLst/>
            <a:rect l="l" t="t" r="r" b="b"/>
            <a:pathLst>
              <a:path w="21600" h="21600">
                <a:moveTo>
                  <a:pt x="0" y="0"/>
                </a:moveTo>
                <a:lnTo>
                  <a:pt x="21600" y="0"/>
                </a:lnTo>
                <a:lnTo>
                  <a:pt x="21600" y="21600"/>
                </a:lnTo>
                <a:lnTo>
                  <a:pt x="0" y="21600"/>
                </a:lnTo>
                <a:lnTo>
                  <a:pt x="0" y="0"/>
                </a:lnTo>
                <a:close/>
              </a:path>
            </a:pathLst>
          </a:custGeom>
          <a:noFill/>
          <a:ln>
            <a:noFill/>
          </a:ln>
        </p:spPr>
        <p:style>
          <a:lnRef idx="0">
            <a:scrgbClr r="0" g="0" b="0"/>
          </a:lnRef>
          <a:fillRef idx="0">
            <a:scrgbClr r="0" g="0" b="0"/>
          </a:fillRef>
          <a:effectRef idx="0">
            <a:scrgbClr r="0" g="0" b="0"/>
          </a:effectRef>
          <a:fontRef idx="minor"/>
        </p:style>
      </p:sp>
      <p:sp>
        <p:nvSpPr>
          <p:cNvPr id="226" name="CustomShape 3"/>
          <p:cNvSpPr/>
          <p:nvPr/>
        </p:nvSpPr>
        <p:spPr>
          <a:xfrm>
            <a:off x="4278240" y="10156680"/>
            <a:ext cx="3277080" cy="530640"/>
          </a:xfrm>
          <a:custGeom>
            <a:avLst/>
            <a:gdLst/>
            <a:ahLst/>
            <a:cxnLst/>
            <a:rect l="l" t="t" r="r" b="b"/>
            <a:pathLst>
              <a:path w="21600" h="21600">
                <a:moveTo>
                  <a:pt x="0" y="0"/>
                </a:moveTo>
                <a:lnTo>
                  <a:pt x="21600" y="0"/>
                </a:lnTo>
                <a:lnTo>
                  <a:pt x="21600" y="21600"/>
                </a:lnTo>
                <a:lnTo>
                  <a:pt x="0" y="21600"/>
                </a:lnTo>
                <a:lnTo>
                  <a:pt x="0" y="0"/>
                </a:lnTo>
                <a:close/>
              </a:path>
            </a:pathLst>
          </a:custGeom>
          <a:noFill/>
          <a:ln>
            <a:noFill/>
          </a:ln>
        </p:spPr>
        <p:style>
          <a:lnRef idx="0">
            <a:scrgbClr r="0" g="0" b="0"/>
          </a:lnRef>
          <a:fillRef idx="0">
            <a:scrgbClr r="0" g="0" b="0"/>
          </a:fillRef>
          <a:effectRef idx="0">
            <a:scrgbClr r="0" g="0" b="0"/>
          </a:effectRef>
          <a:fontRef idx="minor"/>
        </p:style>
      </p:sp>
      <p:sp>
        <p:nvSpPr>
          <p:cNvPr id="227" name="PlaceHolder 4"/>
          <p:cNvSpPr>
            <a:spLocks noGrp="1" noRot="1" noChangeAspect="1"/>
          </p:cNvSpPr>
          <p:nvPr>
            <p:ph type="sldImg"/>
          </p:nvPr>
        </p:nvSpPr>
        <p:spPr>
          <a:xfrm>
            <a:off x="1106488" y="812800"/>
            <a:ext cx="5341937" cy="4005263"/>
          </a:xfrm>
          <a:prstGeom prst="rect">
            <a:avLst/>
          </a:prstGeom>
        </p:spPr>
      </p:sp>
      <p:sp>
        <p:nvSpPr>
          <p:cNvPr id="228" name="PlaceHolder 5"/>
          <p:cNvSpPr>
            <a:spLocks noGrp="1"/>
          </p:cNvSpPr>
          <p:nvPr>
            <p:ph type="body"/>
          </p:nvPr>
        </p:nvSpPr>
        <p:spPr>
          <a:xfrm>
            <a:off x="755280" y="5078520"/>
            <a:ext cx="6045480" cy="4808880"/>
          </a:xfrm>
          <a:prstGeom prst="rect">
            <a:avLst/>
          </a:prstGeom>
        </p:spPr>
        <p:txBody>
          <a:bodyPr lIns="0" tIns="0" rIns="0" bIns="0" anchor="ctr">
            <a:noAutofit/>
          </a:bodyPr>
          <a:lstStyle/>
          <a:p>
            <a:endParaRPr lang="ru-RU" sz="2000" b="0" strike="noStrike" spc="-1">
              <a:latin typeface="Arial"/>
            </a:endParaRPr>
          </a:p>
        </p:txBody>
      </p:sp>
    </p:spTree>
    <p:extLst>
      <p:ext uri="{BB962C8B-B14F-4D97-AF65-F5344CB8AC3E}">
        <p14:creationId xmlns:p14="http://schemas.microsoft.com/office/powerpoint/2010/main" val="3767105333"/>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0" name="CustomShape 1"/>
          <p:cNvSpPr/>
          <p:nvPr/>
        </p:nvSpPr>
        <p:spPr>
          <a:xfrm>
            <a:off x="4278960" y="10157400"/>
            <a:ext cx="3279600" cy="533160"/>
          </a:xfrm>
          <a:prstGeom prst="rect">
            <a:avLst/>
          </a:prstGeom>
          <a:noFill/>
          <a:ln>
            <a:noFill/>
          </a:ln>
        </p:spPr>
        <p:style>
          <a:lnRef idx="0">
            <a:scrgbClr r="0" g="0" b="0"/>
          </a:lnRef>
          <a:fillRef idx="0">
            <a:scrgbClr r="0" g="0" b="0"/>
          </a:fillRef>
          <a:effectRef idx="0">
            <a:scrgbClr r="0" g="0" b="0"/>
          </a:effectRef>
          <a:fontRef idx="minor"/>
        </p:style>
      </p:sp>
      <p:sp>
        <p:nvSpPr>
          <p:cNvPr id="281" name="PlaceHolder 2"/>
          <p:cNvSpPr>
            <a:spLocks noGrp="1" noRot="1" noChangeAspect="1"/>
          </p:cNvSpPr>
          <p:nvPr>
            <p:ph type="sldImg"/>
          </p:nvPr>
        </p:nvSpPr>
        <p:spPr>
          <a:xfrm>
            <a:off x="1108075" y="812800"/>
            <a:ext cx="5341938" cy="4006850"/>
          </a:xfrm>
          <a:prstGeom prst="rect">
            <a:avLst/>
          </a:prstGeom>
        </p:spPr>
      </p:sp>
      <p:sp>
        <p:nvSpPr>
          <p:cNvPr id="282" name="PlaceHolder 3"/>
          <p:cNvSpPr>
            <a:spLocks noGrp="1"/>
          </p:cNvSpPr>
          <p:nvPr>
            <p:ph type="body"/>
          </p:nvPr>
        </p:nvSpPr>
        <p:spPr>
          <a:xfrm>
            <a:off x="756000" y="5078520"/>
            <a:ext cx="6046560" cy="4809960"/>
          </a:xfrm>
          <a:prstGeom prst="rect">
            <a:avLst/>
          </a:prstGeom>
        </p:spPr>
        <p:txBody>
          <a:bodyPr lIns="0" tIns="0" rIns="0" bIns="0">
            <a:noAutofit/>
          </a:bodyPr>
          <a:lstStyle/>
          <a:p>
            <a:endParaRPr lang="ru-RU" sz="2000" b="0" strike="noStrike" spc="-1">
              <a:latin typeface="Arial"/>
            </a:endParaRPr>
          </a:p>
        </p:txBody>
      </p:sp>
    </p:spTree>
    <p:extLst>
      <p:ext uri="{BB962C8B-B14F-4D97-AF65-F5344CB8AC3E}">
        <p14:creationId xmlns:p14="http://schemas.microsoft.com/office/powerpoint/2010/main" val="2861758188"/>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3" name="CustomShape 1"/>
          <p:cNvSpPr/>
          <p:nvPr/>
        </p:nvSpPr>
        <p:spPr>
          <a:xfrm>
            <a:off x="4278960" y="10157400"/>
            <a:ext cx="3279600" cy="533160"/>
          </a:xfrm>
          <a:prstGeom prst="rect">
            <a:avLst/>
          </a:prstGeom>
          <a:noFill/>
          <a:ln>
            <a:noFill/>
          </a:ln>
        </p:spPr>
        <p:style>
          <a:lnRef idx="0">
            <a:scrgbClr r="0" g="0" b="0"/>
          </a:lnRef>
          <a:fillRef idx="0">
            <a:scrgbClr r="0" g="0" b="0"/>
          </a:fillRef>
          <a:effectRef idx="0">
            <a:scrgbClr r="0" g="0" b="0"/>
          </a:effectRef>
          <a:fontRef idx="minor"/>
        </p:style>
      </p:sp>
      <p:sp>
        <p:nvSpPr>
          <p:cNvPr id="284" name="PlaceHolder 2"/>
          <p:cNvSpPr>
            <a:spLocks noGrp="1" noRot="1" noChangeAspect="1"/>
          </p:cNvSpPr>
          <p:nvPr>
            <p:ph type="sldImg"/>
          </p:nvPr>
        </p:nvSpPr>
        <p:spPr>
          <a:xfrm>
            <a:off x="1108075" y="812800"/>
            <a:ext cx="5341938" cy="4006850"/>
          </a:xfrm>
          <a:prstGeom prst="rect">
            <a:avLst/>
          </a:prstGeom>
        </p:spPr>
      </p:sp>
      <p:sp>
        <p:nvSpPr>
          <p:cNvPr id="285" name="PlaceHolder 3"/>
          <p:cNvSpPr>
            <a:spLocks noGrp="1"/>
          </p:cNvSpPr>
          <p:nvPr>
            <p:ph type="body"/>
          </p:nvPr>
        </p:nvSpPr>
        <p:spPr>
          <a:xfrm>
            <a:off x="756000" y="5078520"/>
            <a:ext cx="6046560" cy="4809960"/>
          </a:xfrm>
          <a:prstGeom prst="rect">
            <a:avLst/>
          </a:prstGeom>
        </p:spPr>
        <p:txBody>
          <a:bodyPr lIns="0" tIns="0" rIns="0" bIns="0">
            <a:noAutofit/>
          </a:bodyPr>
          <a:lstStyle/>
          <a:p>
            <a:endParaRPr lang="ru-RU" sz="2000" b="0" strike="noStrike" spc="-1">
              <a:latin typeface="Arial"/>
            </a:endParaRPr>
          </a:p>
        </p:txBody>
      </p:sp>
    </p:spTree>
    <p:extLst>
      <p:ext uri="{BB962C8B-B14F-4D97-AF65-F5344CB8AC3E}">
        <p14:creationId xmlns:p14="http://schemas.microsoft.com/office/powerpoint/2010/main" val="817472517"/>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 name="CustomShape 1"/>
          <p:cNvSpPr/>
          <p:nvPr/>
        </p:nvSpPr>
        <p:spPr>
          <a:xfrm>
            <a:off x="4278960" y="10157400"/>
            <a:ext cx="3279600" cy="533160"/>
          </a:xfrm>
          <a:prstGeom prst="rect">
            <a:avLst/>
          </a:prstGeom>
          <a:noFill/>
          <a:ln>
            <a:noFill/>
          </a:ln>
        </p:spPr>
        <p:style>
          <a:lnRef idx="0">
            <a:scrgbClr r="0" g="0" b="0"/>
          </a:lnRef>
          <a:fillRef idx="0">
            <a:scrgbClr r="0" g="0" b="0"/>
          </a:fillRef>
          <a:effectRef idx="0">
            <a:scrgbClr r="0" g="0" b="0"/>
          </a:effectRef>
          <a:fontRef idx="minor"/>
        </p:style>
      </p:sp>
      <p:sp>
        <p:nvSpPr>
          <p:cNvPr id="287" name="PlaceHolder 2"/>
          <p:cNvSpPr>
            <a:spLocks noGrp="1" noRot="1" noChangeAspect="1"/>
          </p:cNvSpPr>
          <p:nvPr>
            <p:ph type="sldImg"/>
          </p:nvPr>
        </p:nvSpPr>
        <p:spPr>
          <a:xfrm>
            <a:off x="1108075" y="812800"/>
            <a:ext cx="5341938" cy="4006850"/>
          </a:xfrm>
          <a:prstGeom prst="rect">
            <a:avLst/>
          </a:prstGeom>
        </p:spPr>
      </p:sp>
      <p:sp>
        <p:nvSpPr>
          <p:cNvPr id="288" name="PlaceHolder 3"/>
          <p:cNvSpPr>
            <a:spLocks noGrp="1"/>
          </p:cNvSpPr>
          <p:nvPr>
            <p:ph type="body"/>
          </p:nvPr>
        </p:nvSpPr>
        <p:spPr>
          <a:xfrm>
            <a:off x="756000" y="5078520"/>
            <a:ext cx="6046560" cy="4809960"/>
          </a:xfrm>
          <a:prstGeom prst="rect">
            <a:avLst/>
          </a:prstGeom>
        </p:spPr>
        <p:txBody>
          <a:bodyPr lIns="0" tIns="0" rIns="0" bIns="0">
            <a:noAutofit/>
          </a:bodyPr>
          <a:lstStyle/>
          <a:p>
            <a:endParaRPr lang="ru-RU" sz="2000" b="0" strike="noStrike" spc="-1">
              <a:latin typeface="Arial"/>
            </a:endParaRPr>
          </a:p>
        </p:txBody>
      </p:sp>
    </p:spTree>
    <p:extLst>
      <p:ext uri="{BB962C8B-B14F-4D97-AF65-F5344CB8AC3E}">
        <p14:creationId xmlns:p14="http://schemas.microsoft.com/office/powerpoint/2010/main" val="3376866149"/>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9" name="CustomShape 1"/>
          <p:cNvSpPr/>
          <p:nvPr/>
        </p:nvSpPr>
        <p:spPr>
          <a:xfrm>
            <a:off x="4278960" y="10157400"/>
            <a:ext cx="3277800" cy="531360"/>
          </a:xfrm>
          <a:prstGeom prst="rect">
            <a:avLst/>
          </a:prstGeom>
          <a:noFill/>
          <a:ln>
            <a:noFill/>
          </a:ln>
        </p:spPr>
        <p:style>
          <a:lnRef idx="0">
            <a:scrgbClr r="0" g="0" b="0"/>
          </a:lnRef>
          <a:fillRef idx="0">
            <a:scrgbClr r="0" g="0" b="0"/>
          </a:fillRef>
          <a:effectRef idx="0">
            <a:scrgbClr r="0" g="0" b="0"/>
          </a:effectRef>
          <a:fontRef idx="minor"/>
        </p:style>
      </p:sp>
      <p:sp>
        <p:nvSpPr>
          <p:cNvPr id="290" name="CustomShape 2"/>
          <p:cNvSpPr/>
          <p:nvPr/>
        </p:nvSpPr>
        <p:spPr>
          <a:xfrm>
            <a:off x="4278240" y="10156680"/>
            <a:ext cx="3275280" cy="529200"/>
          </a:xfrm>
          <a:custGeom>
            <a:avLst/>
            <a:gdLst/>
            <a:ahLst/>
            <a:cxnLst/>
            <a:rect l="l" t="t" r="r" b="b"/>
            <a:pathLst>
              <a:path w="21600" h="21600">
                <a:moveTo>
                  <a:pt x="0" y="0"/>
                </a:moveTo>
                <a:lnTo>
                  <a:pt x="21600" y="0"/>
                </a:lnTo>
                <a:lnTo>
                  <a:pt x="21600" y="21600"/>
                </a:lnTo>
                <a:lnTo>
                  <a:pt x="0" y="21600"/>
                </a:lnTo>
                <a:lnTo>
                  <a:pt x="0" y="0"/>
                </a:lnTo>
                <a:close/>
              </a:path>
            </a:pathLst>
          </a:custGeom>
          <a:noFill/>
          <a:ln>
            <a:noFill/>
          </a:ln>
        </p:spPr>
        <p:style>
          <a:lnRef idx="0">
            <a:scrgbClr r="0" g="0" b="0"/>
          </a:lnRef>
          <a:fillRef idx="0">
            <a:scrgbClr r="0" g="0" b="0"/>
          </a:fillRef>
          <a:effectRef idx="0">
            <a:scrgbClr r="0" g="0" b="0"/>
          </a:effectRef>
          <a:fontRef idx="minor"/>
        </p:style>
      </p:sp>
      <p:sp>
        <p:nvSpPr>
          <p:cNvPr id="291" name="CustomShape 3"/>
          <p:cNvSpPr/>
          <p:nvPr/>
        </p:nvSpPr>
        <p:spPr>
          <a:xfrm>
            <a:off x="4278240" y="10156680"/>
            <a:ext cx="3277080" cy="530640"/>
          </a:xfrm>
          <a:custGeom>
            <a:avLst/>
            <a:gdLst/>
            <a:ahLst/>
            <a:cxnLst/>
            <a:rect l="l" t="t" r="r" b="b"/>
            <a:pathLst>
              <a:path w="21600" h="21600">
                <a:moveTo>
                  <a:pt x="0" y="0"/>
                </a:moveTo>
                <a:lnTo>
                  <a:pt x="21600" y="0"/>
                </a:lnTo>
                <a:lnTo>
                  <a:pt x="21600" y="21600"/>
                </a:lnTo>
                <a:lnTo>
                  <a:pt x="0" y="21600"/>
                </a:lnTo>
                <a:lnTo>
                  <a:pt x="0" y="0"/>
                </a:lnTo>
                <a:close/>
              </a:path>
            </a:pathLst>
          </a:custGeom>
          <a:noFill/>
          <a:ln>
            <a:noFill/>
          </a:ln>
        </p:spPr>
        <p:style>
          <a:lnRef idx="0">
            <a:scrgbClr r="0" g="0" b="0"/>
          </a:lnRef>
          <a:fillRef idx="0">
            <a:scrgbClr r="0" g="0" b="0"/>
          </a:fillRef>
          <a:effectRef idx="0">
            <a:scrgbClr r="0" g="0" b="0"/>
          </a:effectRef>
          <a:fontRef idx="minor"/>
        </p:style>
      </p:sp>
      <p:sp>
        <p:nvSpPr>
          <p:cNvPr id="292" name="PlaceHolder 4"/>
          <p:cNvSpPr>
            <a:spLocks noGrp="1" noRot="1" noChangeAspect="1"/>
          </p:cNvSpPr>
          <p:nvPr>
            <p:ph type="sldImg"/>
          </p:nvPr>
        </p:nvSpPr>
        <p:spPr>
          <a:xfrm>
            <a:off x="1106488" y="812800"/>
            <a:ext cx="5341937" cy="4005263"/>
          </a:xfrm>
          <a:prstGeom prst="rect">
            <a:avLst/>
          </a:prstGeom>
        </p:spPr>
      </p:sp>
      <p:sp>
        <p:nvSpPr>
          <p:cNvPr id="293" name="PlaceHolder 5"/>
          <p:cNvSpPr>
            <a:spLocks noGrp="1"/>
          </p:cNvSpPr>
          <p:nvPr>
            <p:ph type="body"/>
          </p:nvPr>
        </p:nvSpPr>
        <p:spPr>
          <a:xfrm>
            <a:off x="755280" y="5078520"/>
            <a:ext cx="6045480" cy="4808880"/>
          </a:xfrm>
          <a:prstGeom prst="rect">
            <a:avLst/>
          </a:prstGeom>
        </p:spPr>
        <p:txBody>
          <a:bodyPr lIns="0" tIns="0" rIns="0" bIns="0" anchor="ctr">
            <a:noAutofit/>
          </a:bodyPr>
          <a:lstStyle/>
          <a:p>
            <a:endParaRPr lang="ru-RU" sz="2000" b="0" strike="noStrike" spc="-1">
              <a:latin typeface="Arial"/>
            </a:endParaRPr>
          </a:p>
        </p:txBody>
      </p:sp>
    </p:spTree>
    <p:extLst>
      <p:ext uri="{BB962C8B-B14F-4D97-AF65-F5344CB8AC3E}">
        <p14:creationId xmlns:p14="http://schemas.microsoft.com/office/powerpoint/2010/main" val="1318434315"/>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4" name="CustomShape 1"/>
          <p:cNvSpPr/>
          <p:nvPr/>
        </p:nvSpPr>
        <p:spPr>
          <a:xfrm>
            <a:off x="4278960" y="10157400"/>
            <a:ext cx="3279600" cy="533160"/>
          </a:xfrm>
          <a:prstGeom prst="rect">
            <a:avLst/>
          </a:prstGeom>
          <a:noFill/>
          <a:ln>
            <a:noFill/>
          </a:ln>
        </p:spPr>
        <p:style>
          <a:lnRef idx="0">
            <a:scrgbClr r="0" g="0" b="0"/>
          </a:lnRef>
          <a:fillRef idx="0">
            <a:scrgbClr r="0" g="0" b="0"/>
          </a:fillRef>
          <a:effectRef idx="0">
            <a:scrgbClr r="0" g="0" b="0"/>
          </a:effectRef>
          <a:fontRef idx="minor"/>
        </p:style>
      </p:sp>
      <p:sp>
        <p:nvSpPr>
          <p:cNvPr id="295" name="PlaceHolder 2"/>
          <p:cNvSpPr>
            <a:spLocks noGrp="1" noRot="1" noChangeAspect="1"/>
          </p:cNvSpPr>
          <p:nvPr>
            <p:ph type="sldImg"/>
          </p:nvPr>
        </p:nvSpPr>
        <p:spPr>
          <a:xfrm>
            <a:off x="1108075" y="812800"/>
            <a:ext cx="5341938" cy="4006850"/>
          </a:xfrm>
          <a:prstGeom prst="rect">
            <a:avLst/>
          </a:prstGeom>
        </p:spPr>
      </p:sp>
      <p:sp>
        <p:nvSpPr>
          <p:cNvPr id="296" name="PlaceHolder 3"/>
          <p:cNvSpPr>
            <a:spLocks noGrp="1"/>
          </p:cNvSpPr>
          <p:nvPr>
            <p:ph type="body"/>
          </p:nvPr>
        </p:nvSpPr>
        <p:spPr>
          <a:xfrm>
            <a:off x="756000" y="5078520"/>
            <a:ext cx="6046560" cy="4809960"/>
          </a:xfrm>
          <a:prstGeom prst="rect">
            <a:avLst/>
          </a:prstGeom>
        </p:spPr>
        <p:txBody>
          <a:bodyPr lIns="0" tIns="0" rIns="0" bIns="0">
            <a:noAutofit/>
          </a:bodyPr>
          <a:lstStyle/>
          <a:p>
            <a:endParaRPr lang="ru-RU" sz="2000" b="0" strike="noStrike" spc="-1">
              <a:latin typeface="Arial"/>
            </a:endParaRPr>
          </a:p>
        </p:txBody>
      </p:sp>
    </p:spTree>
    <p:extLst>
      <p:ext uri="{BB962C8B-B14F-4D97-AF65-F5344CB8AC3E}">
        <p14:creationId xmlns:p14="http://schemas.microsoft.com/office/powerpoint/2010/main" val="763689035"/>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7" name="CustomShape 1"/>
          <p:cNvSpPr/>
          <p:nvPr/>
        </p:nvSpPr>
        <p:spPr>
          <a:xfrm>
            <a:off x="4278960" y="10157400"/>
            <a:ext cx="3279600" cy="533160"/>
          </a:xfrm>
          <a:prstGeom prst="rect">
            <a:avLst/>
          </a:prstGeom>
          <a:noFill/>
          <a:ln>
            <a:noFill/>
          </a:ln>
        </p:spPr>
        <p:style>
          <a:lnRef idx="0">
            <a:scrgbClr r="0" g="0" b="0"/>
          </a:lnRef>
          <a:fillRef idx="0">
            <a:scrgbClr r="0" g="0" b="0"/>
          </a:fillRef>
          <a:effectRef idx="0">
            <a:scrgbClr r="0" g="0" b="0"/>
          </a:effectRef>
          <a:fontRef idx="minor"/>
        </p:style>
      </p:sp>
      <p:sp>
        <p:nvSpPr>
          <p:cNvPr id="298" name="PlaceHolder 2"/>
          <p:cNvSpPr>
            <a:spLocks noGrp="1" noRot="1" noChangeAspect="1"/>
          </p:cNvSpPr>
          <p:nvPr>
            <p:ph type="sldImg"/>
          </p:nvPr>
        </p:nvSpPr>
        <p:spPr>
          <a:xfrm>
            <a:off x="1108075" y="812800"/>
            <a:ext cx="5341938" cy="4006850"/>
          </a:xfrm>
          <a:prstGeom prst="rect">
            <a:avLst/>
          </a:prstGeom>
        </p:spPr>
      </p:sp>
      <p:sp>
        <p:nvSpPr>
          <p:cNvPr id="299" name="PlaceHolder 3"/>
          <p:cNvSpPr>
            <a:spLocks noGrp="1"/>
          </p:cNvSpPr>
          <p:nvPr>
            <p:ph type="body"/>
          </p:nvPr>
        </p:nvSpPr>
        <p:spPr>
          <a:xfrm>
            <a:off x="756000" y="5078520"/>
            <a:ext cx="6046560" cy="4809960"/>
          </a:xfrm>
          <a:prstGeom prst="rect">
            <a:avLst/>
          </a:prstGeom>
        </p:spPr>
        <p:txBody>
          <a:bodyPr lIns="0" tIns="0" rIns="0" bIns="0">
            <a:noAutofit/>
          </a:bodyPr>
          <a:lstStyle/>
          <a:p>
            <a:endParaRPr lang="ru-RU" sz="2000" b="0" strike="noStrike" spc="-1">
              <a:latin typeface="Arial"/>
            </a:endParaRPr>
          </a:p>
        </p:txBody>
      </p:sp>
    </p:spTree>
    <p:extLst>
      <p:ext uri="{BB962C8B-B14F-4D97-AF65-F5344CB8AC3E}">
        <p14:creationId xmlns:p14="http://schemas.microsoft.com/office/powerpoint/2010/main" val="1865855685"/>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0" name="CustomShape 1"/>
          <p:cNvSpPr/>
          <p:nvPr/>
        </p:nvSpPr>
        <p:spPr>
          <a:xfrm>
            <a:off x="4278960" y="10157400"/>
            <a:ext cx="3279600" cy="533160"/>
          </a:xfrm>
          <a:prstGeom prst="rect">
            <a:avLst/>
          </a:prstGeom>
          <a:noFill/>
          <a:ln>
            <a:noFill/>
          </a:ln>
        </p:spPr>
        <p:style>
          <a:lnRef idx="0">
            <a:scrgbClr r="0" g="0" b="0"/>
          </a:lnRef>
          <a:fillRef idx="0">
            <a:scrgbClr r="0" g="0" b="0"/>
          </a:fillRef>
          <a:effectRef idx="0">
            <a:scrgbClr r="0" g="0" b="0"/>
          </a:effectRef>
          <a:fontRef idx="minor"/>
        </p:style>
      </p:sp>
      <p:sp>
        <p:nvSpPr>
          <p:cNvPr id="301" name="PlaceHolder 2"/>
          <p:cNvSpPr>
            <a:spLocks noGrp="1" noRot="1" noChangeAspect="1"/>
          </p:cNvSpPr>
          <p:nvPr>
            <p:ph type="sldImg"/>
          </p:nvPr>
        </p:nvSpPr>
        <p:spPr>
          <a:xfrm>
            <a:off x="1108075" y="812800"/>
            <a:ext cx="5341938" cy="4006850"/>
          </a:xfrm>
          <a:prstGeom prst="rect">
            <a:avLst/>
          </a:prstGeom>
        </p:spPr>
      </p:sp>
      <p:sp>
        <p:nvSpPr>
          <p:cNvPr id="302" name="PlaceHolder 3"/>
          <p:cNvSpPr>
            <a:spLocks noGrp="1"/>
          </p:cNvSpPr>
          <p:nvPr>
            <p:ph type="body"/>
          </p:nvPr>
        </p:nvSpPr>
        <p:spPr>
          <a:xfrm>
            <a:off x="756000" y="5078520"/>
            <a:ext cx="6046560" cy="4809960"/>
          </a:xfrm>
          <a:prstGeom prst="rect">
            <a:avLst/>
          </a:prstGeom>
        </p:spPr>
        <p:txBody>
          <a:bodyPr lIns="0" tIns="0" rIns="0" bIns="0">
            <a:noAutofit/>
          </a:bodyPr>
          <a:lstStyle/>
          <a:p>
            <a:endParaRPr lang="ru-RU" sz="2000" b="0" strike="noStrike" spc="-1">
              <a:latin typeface="Arial"/>
            </a:endParaRPr>
          </a:p>
        </p:txBody>
      </p:sp>
    </p:spTree>
    <p:extLst>
      <p:ext uri="{BB962C8B-B14F-4D97-AF65-F5344CB8AC3E}">
        <p14:creationId xmlns:p14="http://schemas.microsoft.com/office/powerpoint/2010/main" val="3786653093"/>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3" name="CustomShape 1"/>
          <p:cNvSpPr/>
          <p:nvPr/>
        </p:nvSpPr>
        <p:spPr>
          <a:xfrm>
            <a:off x="4278960" y="10157400"/>
            <a:ext cx="3279600" cy="533160"/>
          </a:xfrm>
          <a:prstGeom prst="rect">
            <a:avLst/>
          </a:prstGeom>
          <a:noFill/>
          <a:ln>
            <a:noFill/>
          </a:ln>
        </p:spPr>
        <p:style>
          <a:lnRef idx="0">
            <a:scrgbClr r="0" g="0" b="0"/>
          </a:lnRef>
          <a:fillRef idx="0">
            <a:scrgbClr r="0" g="0" b="0"/>
          </a:fillRef>
          <a:effectRef idx="0">
            <a:scrgbClr r="0" g="0" b="0"/>
          </a:effectRef>
          <a:fontRef idx="minor"/>
        </p:style>
      </p:sp>
      <p:sp>
        <p:nvSpPr>
          <p:cNvPr id="304" name="PlaceHolder 2"/>
          <p:cNvSpPr>
            <a:spLocks noGrp="1" noRot="1" noChangeAspect="1"/>
          </p:cNvSpPr>
          <p:nvPr>
            <p:ph type="sldImg"/>
          </p:nvPr>
        </p:nvSpPr>
        <p:spPr>
          <a:xfrm>
            <a:off x="1108075" y="812800"/>
            <a:ext cx="5341938" cy="4006850"/>
          </a:xfrm>
          <a:prstGeom prst="rect">
            <a:avLst/>
          </a:prstGeom>
        </p:spPr>
      </p:sp>
      <p:sp>
        <p:nvSpPr>
          <p:cNvPr id="305" name="PlaceHolder 3"/>
          <p:cNvSpPr>
            <a:spLocks noGrp="1"/>
          </p:cNvSpPr>
          <p:nvPr>
            <p:ph type="body"/>
          </p:nvPr>
        </p:nvSpPr>
        <p:spPr>
          <a:xfrm>
            <a:off x="756000" y="5078520"/>
            <a:ext cx="6046560" cy="4809960"/>
          </a:xfrm>
          <a:prstGeom prst="rect">
            <a:avLst/>
          </a:prstGeom>
        </p:spPr>
        <p:txBody>
          <a:bodyPr lIns="0" tIns="0" rIns="0" bIns="0">
            <a:noAutofit/>
          </a:bodyPr>
          <a:lstStyle/>
          <a:p>
            <a:endParaRPr lang="ru-RU" sz="2000" b="0" strike="noStrike" spc="-1">
              <a:latin typeface="Arial"/>
            </a:endParaRPr>
          </a:p>
        </p:txBody>
      </p:sp>
    </p:spTree>
    <p:extLst>
      <p:ext uri="{BB962C8B-B14F-4D97-AF65-F5344CB8AC3E}">
        <p14:creationId xmlns:p14="http://schemas.microsoft.com/office/powerpoint/2010/main" val="3315548700"/>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6" name="CustomShape 1"/>
          <p:cNvSpPr/>
          <p:nvPr/>
        </p:nvSpPr>
        <p:spPr>
          <a:xfrm>
            <a:off x="4278960" y="10157400"/>
            <a:ext cx="3279600" cy="533160"/>
          </a:xfrm>
          <a:prstGeom prst="rect">
            <a:avLst/>
          </a:prstGeom>
          <a:noFill/>
          <a:ln>
            <a:noFill/>
          </a:ln>
        </p:spPr>
        <p:style>
          <a:lnRef idx="0">
            <a:scrgbClr r="0" g="0" b="0"/>
          </a:lnRef>
          <a:fillRef idx="0">
            <a:scrgbClr r="0" g="0" b="0"/>
          </a:fillRef>
          <a:effectRef idx="0">
            <a:scrgbClr r="0" g="0" b="0"/>
          </a:effectRef>
          <a:fontRef idx="minor"/>
        </p:style>
      </p:sp>
      <p:sp>
        <p:nvSpPr>
          <p:cNvPr id="307" name="PlaceHolder 2"/>
          <p:cNvSpPr>
            <a:spLocks noGrp="1" noRot="1" noChangeAspect="1"/>
          </p:cNvSpPr>
          <p:nvPr>
            <p:ph type="sldImg"/>
          </p:nvPr>
        </p:nvSpPr>
        <p:spPr>
          <a:xfrm>
            <a:off x="1108075" y="812800"/>
            <a:ext cx="5341938" cy="4006850"/>
          </a:xfrm>
          <a:prstGeom prst="rect">
            <a:avLst/>
          </a:prstGeom>
        </p:spPr>
      </p:sp>
      <p:sp>
        <p:nvSpPr>
          <p:cNvPr id="308" name="PlaceHolder 3"/>
          <p:cNvSpPr>
            <a:spLocks noGrp="1"/>
          </p:cNvSpPr>
          <p:nvPr>
            <p:ph type="body"/>
          </p:nvPr>
        </p:nvSpPr>
        <p:spPr>
          <a:xfrm>
            <a:off x="756000" y="5078520"/>
            <a:ext cx="6046560" cy="4809960"/>
          </a:xfrm>
          <a:prstGeom prst="rect">
            <a:avLst/>
          </a:prstGeom>
        </p:spPr>
        <p:txBody>
          <a:bodyPr lIns="0" tIns="0" rIns="0" bIns="0">
            <a:noAutofit/>
          </a:bodyPr>
          <a:lstStyle/>
          <a:p>
            <a:endParaRPr lang="ru-RU" sz="2000" b="0" strike="noStrike" spc="-1">
              <a:latin typeface="Arial"/>
            </a:endParaRPr>
          </a:p>
        </p:txBody>
      </p:sp>
    </p:spTree>
    <p:extLst>
      <p:ext uri="{BB962C8B-B14F-4D97-AF65-F5344CB8AC3E}">
        <p14:creationId xmlns:p14="http://schemas.microsoft.com/office/powerpoint/2010/main" val="3259126173"/>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9" name="CustomShape 1"/>
          <p:cNvSpPr/>
          <p:nvPr/>
        </p:nvSpPr>
        <p:spPr>
          <a:xfrm>
            <a:off x="4278960" y="10157400"/>
            <a:ext cx="3279600" cy="533160"/>
          </a:xfrm>
          <a:prstGeom prst="rect">
            <a:avLst/>
          </a:prstGeom>
          <a:noFill/>
          <a:ln>
            <a:noFill/>
          </a:ln>
        </p:spPr>
        <p:style>
          <a:lnRef idx="0">
            <a:scrgbClr r="0" g="0" b="0"/>
          </a:lnRef>
          <a:fillRef idx="0">
            <a:scrgbClr r="0" g="0" b="0"/>
          </a:fillRef>
          <a:effectRef idx="0">
            <a:scrgbClr r="0" g="0" b="0"/>
          </a:effectRef>
          <a:fontRef idx="minor"/>
        </p:style>
      </p:sp>
      <p:sp>
        <p:nvSpPr>
          <p:cNvPr id="310" name="PlaceHolder 2"/>
          <p:cNvSpPr>
            <a:spLocks noGrp="1" noRot="1" noChangeAspect="1"/>
          </p:cNvSpPr>
          <p:nvPr>
            <p:ph type="sldImg"/>
          </p:nvPr>
        </p:nvSpPr>
        <p:spPr>
          <a:xfrm>
            <a:off x="1108075" y="812800"/>
            <a:ext cx="5341938" cy="4006850"/>
          </a:xfrm>
          <a:prstGeom prst="rect">
            <a:avLst/>
          </a:prstGeom>
        </p:spPr>
      </p:sp>
      <p:sp>
        <p:nvSpPr>
          <p:cNvPr id="311" name="PlaceHolder 3"/>
          <p:cNvSpPr>
            <a:spLocks noGrp="1"/>
          </p:cNvSpPr>
          <p:nvPr>
            <p:ph type="body"/>
          </p:nvPr>
        </p:nvSpPr>
        <p:spPr>
          <a:xfrm>
            <a:off x="756000" y="5078520"/>
            <a:ext cx="6046560" cy="4809960"/>
          </a:xfrm>
          <a:prstGeom prst="rect">
            <a:avLst/>
          </a:prstGeom>
        </p:spPr>
        <p:txBody>
          <a:bodyPr lIns="0" tIns="0" rIns="0" bIns="0">
            <a:noAutofit/>
          </a:bodyPr>
          <a:lstStyle/>
          <a:p>
            <a:endParaRPr lang="ru-RU" sz="2000" b="0" strike="noStrike" spc="-1">
              <a:latin typeface="Arial"/>
            </a:endParaRPr>
          </a:p>
        </p:txBody>
      </p:sp>
    </p:spTree>
    <p:extLst>
      <p:ext uri="{BB962C8B-B14F-4D97-AF65-F5344CB8AC3E}">
        <p14:creationId xmlns:p14="http://schemas.microsoft.com/office/powerpoint/2010/main" val="180751097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9" name="CustomShape 1"/>
          <p:cNvSpPr/>
          <p:nvPr/>
        </p:nvSpPr>
        <p:spPr>
          <a:xfrm>
            <a:off x="4278960" y="10157400"/>
            <a:ext cx="3279600" cy="533160"/>
          </a:xfrm>
          <a:prstGeom prst="rect">
            <a:avLst/>
          </a:prstGeom>
          <a:noFill/>
          <a:ln>
            <a:noFill/>
          </a:ln>
        </p:spPr>
        <p:style>
          <a:lnRef idx="0">
            <a:scrgbClr r="0" g="0" b="0"/>
          </a:lnRef>
          <a:fillRef idx="0">
            <a:scrgbClr r="0" g="0" b="0"/>
          </a:fillRef>
          <a:effectRef idx="0">
            <a:scrgbClr r="0" g="0" b="0"/>
          </a:effectRef>
          <a:fontRef idx="minor"/>
        </p:style>
      </p:sp>
      <p:sp>
        <p:nvSpPr>
          <p:cNvPr id="230" name="PlaceHolder 2"/>
          <p:cNvSpPr>
            <a:spLocks noGrp="1" noRot="1" noChangeAspect="1"/>
          </p:cNvSpPr>
          <p:nvPr>
            <p:ph type="sldImg"/>
          </p:nvPr>
        </p:nvSpPr>
        <p:spPr>
          <a:xfrm>
            <a:off x="1108075" y="812800"/>
            <a:ext cx="5341938" cy="4006850"/>
          </a:xfrm>
          <a:prstGeom prst="rect">
            <a:avLst/>
          </a:prstGeom>
        </p:spPr>
      </p:sp>
      <p:sp>
        <p:nvSpPr>
          <p:cNvPr id="231" name="PlaceHolder 3"/>
          <p:cNvSpPr>
            <a:spLocks noGrp="1"/>
          </p:cNvSpPr>
          <p:nvPr>
            <p:ph type="body"/>
          </p:nvPr>
        </p:nvSpPr>
        <p:spPr>
          <a:xfrm>
            <a:off x="756000" y="5078520"/>
            <a:ext cx="6046560" cy="4809960"/>
          </a:xfrm>
          <a:prstGeom prst="rect">
            <a:avLst/>
          </a:prstGeom>
        </p:spPr>
        <p:txBody>
          <a:bodyPr lIns="0" tIns="0" rIns="0" bIns="0">
            <a:noAutofit/>
          </a:bodyPr>
          <a:lstStyle/>
          <a:p>
            <a:endParaRPr lang="ru-RU" sz="2000" b="0" strike="noStrike" spc="-1">
              <a:latin typeface="Arial"/>
            </a:endParaRPr>
          </a:p>
        </p:txBody>
      </p:sp>
    </p:spTree>
    <p:extLst>
      <p:ext uri="{BB962C8B-B14F-4D97-AF65-F5344CB8AC3E}">
        <p14:creationId xmlns:p14="http://schemas.microsoft.com/office/powerpoint/2010/main" val="14981628"/>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5" name="CustomShape 1"/>
          <p:cNvSpPr/>
          <p:nvPr/>
        </p:nvSpPr>
        <p:spPr>
          <a:xfrm>
            <a:off x="4278960" y="10157400"/>
            <a:ext cx="3279600" cy="533160"/>
          </a:xfrm>
          <a:prstGeom prst="rect">
            <a:avLst/>
          </a:prstGeom>
          <a:noFill/>
          <a:ln>
            <a:noFill/>
          </a:ln>
        </p:spPr>
        <p:style>
          <a:lnRef idx="0">
            <a:scrgbClr r="0" g="0" b="0"/>
          </a:lnRef>
          <a:fillRef idx="0">
            <a:scrgbClr r="0" g="0" b="0"/>
          </a:fillRef>
          <a:effectRef idx="0">
            <a:scrgbClr r="0" g="0" b="0"/>
          </a:effectRef>
          <a:fontRef idx="minor"/>
        </p:style>
      </p:sp>
      <p:sp>
        <p:nvSpPr>
          <p:cNvPr id="316" name="PlaceHolder 2"/>
          <p:cNvSpPr>
            <a:spLocks noGrp="1" noRot="1" noChangeAspect="1"/>
          </p:cNvSpPr>
          <p:nvPr>
            <p:ph type="sldImg"/>
          </p:nvPr>
        </p:nvSpPr>
        <p:spPr>
          <a:xfrm>
            <a:off x="1108075" y="812800"/>
            <a:ext cx="5341938" cy="4006850"/>
          </a:xfrm>
          <a:prstGeom prst="rect">
            <a:avLst/>
          </a:prstGeom>
        </p:spPr>
      </p:sp>
      <p:sp>
        <p:nvSpPr>
          <p:cNvPr id="317" name="PlaceHolder 3"/>
          <p:cNvSpPr>
            <a:spLocks noGrp="1"/>
          </p:cNvSpPr>
          <p:nvPr>
            <p:ph type="body"/>
          </p:nvPr>
        </p:nvSpPr>
        <p:spPr>
          <a:xfrm>
            <a:off x="756000" y="5078520"/>
            <a:ext cx="6046560" cy="4809960"/>
          </a:xfrm>
          <a:prstGeom prst="rect">
            <a:avLst/>
          </a:prstGeom>
        </p:spPr>
        <p:txBody>
          <a:bodyPr lIns="0" tIns="0" rIns="0" bIns="0">
            <a:noAutofit/>
          </a:bodyPr>
          <a:lstStyle/>
          <a:p>
            <a:endParaRPr lang="ru-RU" sz="2000" b="0" strike="noStrike" spc="-1">
              <a:latin typeface="Arial"/>
            </a:endParaRPr>
          </a:p>
        </p:txBody>
      </p:sp>
    </p:spTree>
    <p:extLst>
      <p:ext uri="{BB962C8B-B14F-4D97-AF65-F5344CB8AC3E}">
        <p14:creationId xmlns:p14="http://schemas.microsoft.com/office/powerpoint/2010/main" val="2314288484"/>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2" name="CustomShape 1"/>
          <p:cNvSpPr/>
          <p:nvPr/>
        </p:nvSpPr>
        <p:spPr>
          <a:xfrm>
            <a:off x="4278960" y="10157400"/>
            <a:ext cx="3279600" cy="533160"/>
          </a:xfrm>
          <a:prstGeom prst="rect">
            <a:avLst/>
          </a:prstGeom>
          <a:noFill/>
          <a:ln>
            <a:noFill/>
          </a:ln>
        </p:spPr>
        <p:style>
          <a:lnRef idx="0">
            <a:scrgbClr r="0" g="0" b="0"/>
          </a:lnRef>
          <a:fillRef idx="0">
            <a:scrgbClr r="0" g="0" b="0"/>
          </a:fillRef>
          <a:effectRef idx="0">
            <a:scrgbClr r="0" g="0" b="0"/>
          </a:effectRef>
          <a:fontRef idx="minor"/>
        </p:style>
      </p:sp>
      <p:sp>
        <p:nvSpPr>
          <p:cNvPr id="313" name="PlaceHolder 2"/>
          <p:cNvSpPr>
            <a:spLocks noGrp="1" noRot="1" noChangeAspect="1"/>
          </p:cNvSpPr>
          <p:nvPr>
            <p:ph type="sldImg"/>
          </p:nvPr>
        </p:nvSpPr>
        <p:spPr>
          <a:xfrm>
            <a:off x="1108075" y="812800"/>
            <a:ext cx="5341938" cy="4006850"/>
          </a:xfrm>
          <a:prstGeom prst="rect">
            <a:avLst/>
          </a:prstGeom>
        </p:spPr>
      </p:sp>
      <p:sp>
        <p:nvSpPr>
          <p:cNvPr id="314" name="PlaceHolder 3"/>
          <p:cNvSpPr>
            <a:spLocks noGrp="1"/>
          </p:cNvSpPr>
          <p:nvPr>
            <p:ph type="body"/>
          </p:nvPr>
        </p:nvSpPr>
        <p:spPr>
          <a:xfrm>
            <a:off x="756000" y="5078520"/>
            <a:ext cx="6046560" cy="4809960"/>
          </a:xfrm>
          <a:prstGeom prst="rect">
            <a:avLst/>
          </a:prstGeom>
        </p:spPr>
        <p:txBody>
          <a:bodyPr lIns="0" tIns="0" rIns="0" bIns="0">
            <a:noAutofit/>
          </a:bodyPr>
          <a:lstStyle/>
          <a:p>
            <a:endParaRPr lang="ru-RU" sz="2000" b="0" strike="noStrike" spc="-1">
              <a:latin typeface="Arial"/>
            </a:endParaRPr>
          </a:p>
        </p:txBody>
      </p:sp>
    </p:spTree>
    <p:extLst>
      <p:ext uri="{BB962C8B-B14F-4D97-AF65-F5344CB8AC3E}">
        <p14:creationId xmlns:p14="http://schemas.microsoft.com/office/powerpoint/2010/main" val="2637874295"/>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8" name="CustomShape 1"/>
          <p:cNvSpPr/>
          <p:nvPr/>
        </p:nvSpPr>
        <p:spPr>
          <a:xfrm>
            <a:off x="4278960" y="10157400"/>
            <a:ext cx="3279600" cy="533160"/>
          </a:xfrm>
          <a:prstGeom prst="rect">
            <a:avLst/>
          </a:prstGeom>
          <a:noFill/>
          <a:ln>
            <a:noFill/>
          </a:ln>
        </p:spPr>
        <p:style>
          <a:lnRef idx="0">
            <a:scrgbClr r="0" g="0" b="0"/>
          </a:lnRef>
          <a:fillRef idx="0">
            <a:scrgbClr r="0" g="0" b="0"/>
          </a:fillRef>
          <a:effectRef idx="0">
            <a:scrgbClr r="0" g="0" b="0"/>
          </a:effectRef>
          <a:fontRef idx="minor"/>
        </p:style>
      </p:sp>
      <p:sp>
        <p:nvSpPr>
          <p:cNvPr id="319" name="PlaceHolder 2"/>
          <p:cNvSpPr>
            <a:spLocks noGrp="1" noRot="1" noChangeAspect="1"/>
          </p:cNvSpPr>
          <p:nvPr>
            <p:ph type="sldImg"/>
          </p:nvPr>
        </p:nvSpPr>
        <p:spPr>
          <a:xfrm>
            <a:off x="1108075" y="812800"/>
            <a:ext cx="5341938" cy="4006850"/>
          </a:xfrm>
          <a:prstGeom prst="rect">
            <a:avLst/>
          </a:prstGeom>
        </p:spPr>
      </p:sp>
      <p:sp>
        <p:nvSpPr>
          <p:cNvPr id="320" name="PlaceHolder 3"/>
          <p:cNvSpPr>
            <a:spLocks noGrp="1"/>
          </p:cNvSpPr>
          <p:nvPr>
            <p:ph type="body"/>
          </p:nvPr>
        </p:nvSpPr>
        <p:spPr>
          <a:xfrm>
            <a:off x="756000" y="5078520"/>
            <a:ext cx="6046560" cy="4809960"/>
          </a:xfrm>
          <a:prstGeom prst="rect">
            <a:avLst/>
          </a:prstGeom>
        </p:spPr>
        <p:txBody>
          <a:bodyPr lIns="0" tIns="0" rIns="0" bIns="0">
            <a:noAutofit/>
          </a:bodyPr>
          <a:lstStyle/>
          <a:p>
            <a:endParaRPr lang="ru-RU" sz="2000" b="0" strike="noStrike" spc="-1" dirty="0">
              <a:latin typeface="Arial"/>
            </a:endParaRPr>
          </a:p>
        </p:txBody>
      </p:sp>
    </p:spTree>
    <p:extLst>
      <p:ext uri="{BB962C8B-B14F-4D97-AF65-F5344CB8AC3E}">
        <p14:creationId xmlns:p14="http://schemas.microsoft.com/office/powerpoint/2010/main" val="2158924975"/>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1" name="CustomShape 1"/>
          <p:cNvSpPr/>
          <p:nvPr/>
        </p:nvSpPr>
        <p:spPr>
          <a:xfrm>
            <a:off x="4278960" y="10157400"/>
            <a:ext cx="3279600" cy="533160"/>
          </a:xfrm>
          <a:prstGeom prst="rect">
            <a:avLst/>
          </a:prstGeom>
          <a:noFill/>
          <a:ln>
            <a:noFill/>
          </a:ln>
        </p:spPr>
        <p:style>
          <a:lnRef idx="0">
            <a:scrgbClr r="0" g="0" b="0"/>
          </a:lnRef>
          <a:fillRef idx="0">
            <a:scrgbClr r="0" g="0" b="0"/>
          </a:fillRef>
          <a:effectRef idx="0">
            <a:scrgbClr r="0" g="0" b="0"/>
          </a:effectRef>
          <a:fontRef idx="minor"/>
        </p:style>
      </p:sp>
      <p:sp>
        <p:nvSpPr>
          <p:cNvPr id="322" name="PlaceHolder 2"/>
          <p:cNvSpPr>
            <a:spLocks noGrp="1" noRot="1" noChangeAspect="1"/>
          </p:cNvSpPr>
          <p:nvPr>
            <p:ph type="sldImg"/>
          </p:nvPr>
        </p:nvSpPr>
        <p:spPr>
          <a:xfrm>
            <a:off x="1108075" y="812800"/>
            <a:ext cx="5341938" cy="4006850"/>
          </a:xfrm>
          <a:prstGeom prst="rect">
            <a:avLst/>
          </a:prstGeom>
        </p:spPr>
      </p:sp>
      <p:sp>
        <p:nvSpPr>
          <p:cNvPr id="323" name="PlaceHolder 3"/>
          <p:cNvSpPr>
            <a:spLocks noGrp="1"/>
          </p:cNvSpPr>
          <p:nvPr>
            <p:ph type="body"/>
          </p:nvPr>
        </p:nvSpPr>
        <p:spPr>
          <a:xfrm>
            <a:off x="756000" y="5078520"/>
            <a:ext cx="6046560" cy="4809960"/>
          </a:xfrm>
          <a:prstGeom prst="rect">
            <a:avLst/>
          </a:prstGeom>
        </p:spPr>
        <p:txBody>
          <a:bodyPr lIns="0" tIns="0" rIns="0" bIns="0">
            <a:noAutofit/>
          </a:bodyPr>
          <a:lstStyle/>
          <a:p>
            <a:endParaRPr lang="ru-RU" sz="2000" b="0" strike="noStrike" spc="-1">
              <a:latin typeface="Arial"/>
            </a:endParaRPr>
          </a:p>
        </p:txBody>
      </p:sp>
    </p:spTree>
    <p:extLst>
      <p:ext uri="{BB962C8B-B14F-4D97-AF65-F5344CB8AC3E}">
        <p14:creationId xmlns:p14="http://schemas.microsoft.com/office/powerpoint/2010/main" val="1572706137"/>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4" name="CustomShape 1"/>
          <p:cNvSpPr/>
          <p:nvPr/>
        </p:nvSpPr>
        <p:spPr>
          <a:xfrm>
            <a:off x="4278960" y="10157400"/>
            <a:ext cx="3279600" cy="533160"/>
          </a:xfrm>
          <a:prstGeom prst="rect">
            <a:avLst/>
          </a:prstGeom>
          <a:noFill/>
          <a:ln>
            <a:noFill/>
          </a:ln>
        </p:spPr>
        <p:style>
          <a:lnRef idx="0">
            <a:scrgbClr r="0" g="0" b="0"/>
          </a:lnRef>
          <a:fillRef idx="0">
            <a:scrgbClr r="0" g="0" b="0"/>
          </a:fillRef>
          <a:effectRef idx="0">
            <a:scrgbClr r="0" g="0" b="0"/>
          </a:effectRef>
          <a:fontRef idx="minor"/>
        </p:style>
      </p:sp>
      <p:sp>
        <p:nvSpPr>
          <p:cNvPr id="325" name="PlaceHolder 2"/>
          <p:cNvSpPr>
            <a:spLocks noGrp="1" noRot="1" noChangeAspect="1"/>
          </p:cNvSpPr>
          <p:nvPr>
            <p:ph type="sldImg"/>
          </p:nvPr>
        </p:nvSpPr>
        <p:spPr>
          <a:xfrm>
            <a:off x="1108075" y="812800"/>
            <a:ext cx="5341938" cy="4006850"/>
          </a:xfrm>
          <a:prstGeom prst="rect">
            <a:avLst/>
          </a:prstGeom>
        </p:spPr>
      </p:sp>
      <p:sp>
        <p:nvSpPr>
          <p:cNvPr id="326" name="PlaceHolder 3"/>
          <p:cNvSpPr>
            <a:spLocks noGrp="1"/>
          </p:cNvSpPr>
          <p:nvPr>
            <p:ph type="body"/>
          </p:nvPr>
        </p:nvSpPr>
        <p:spPr>
          <a:xfrm>
            <a:off x="756000" y="5078520"/>
            <a:ext cx="6046560" cy="4809960"/>
          </a:xfrm>
          <a:prstGeom prst="rect">
            <a:avLst/>
          </a:prstGeom>
        </p:spPr>
        <p:txBody>
          <a:bodyPr lIns="0" tIns="0" rIns="0" bIns="0">
            <a:noAutofit/>
          </a:bodyPr>
          <a:lstStyle/>
          <a:p>
            <a:endParaRPr lang="ru-RU" sz="2000" b="0" strike="noStrike" spc="-1">
              <a:latin typeface="Arial"/>
            </a:endParaRPr>
          </a:p>
        </p:txBody>
      </p:sp>
    </p:spTree>
    <p:extLst>
      <p:ext uri="{BB962C8B-B14F-4D97-AF65-F5344CB8AC3E}">
        <p14:creationId xmlns:p14="http://schemas.microsoft.com/office/powerpoint/2010/main" val="2784025048"/>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 name="CustomShape 1"/>
          <p:cNvSpPr/>
          <p:nvPr/>
        </p:nvSpPr>
        <p:spPr>
          <a:xfrm>
            <a:off x="4278960" y="10157400"/>
            <a:ext cx="3279600" cy="533160"/>
          </a:xfrm>
          <a:prstGeom prst="rect">
            <a:avLst/>
          </a:prstGeom>
          <a:noFill/>
          <a:ln>
            <a:noFill/>
          </a:ln>
        </p:spPr>
        <p:style>
          <a:lnRef idx="0">
            <a:scrgbClr r="0" g="0" b="0"/>
          </a:lnRef>
          <a:fillRef idx="0">
            <a:scrgbClr r="0" g="0" b="0"/>
          </a:fillRef>
          <a:effectRef idx="0">
            <a:scrgbClr r="0" g="0" b="0"/>
          </a:effectRef>
          <a:fontRef idx="minor"/>
        </p:style>
      </p:sp>
      <p:sp>
        <p:nvSpPr>
          <p:cNvPr id="328" name="PlaceHolder 2"/>
          <p:cNvSpPr>
            <a:spLocks noGrp="1" noRot="1" noChangeAspect="1"/>
          </p:cNvSpPr>
          <p:nvPr>
            <p:ph type="sldImg"/>
          </p:nvPr>
        </p:nvSpPr>
        <p:spPr>
          <a:xfrm>
            <a:off x="1108075" y="812800"/>
            <a:ext cx="5341938" cy="4006850"/>
          </a:xfrm>
          <a:prstGeom prst="rect">
            <a:avLst/>
          </a:prstGeom>
        </p:spPr>
      </p:sp>
      <p:sp>
        <p:nvSpPr>
          <p:cNvPr id="329" name="PlaceHolder 3"/>
          <p:cNvSpPr>
            <a:spLocks noGrp="1"/>
          </p:cNvSpPr>
          <p:nvPr>
            <p:ph type="body"/>
          </p:nvPr>
        </p:nvSpPr>
        <p:spPr>
          <a:xfrm>
            <a:off x="756000" y="5078520"/>
            <a:ext cx="6046560" cy="4809960"/>
          </a:xfrm>
          <a:prstGeom prst="rect">
            <a:avLst/>
          </a:prstGeom>
        </p:spPr>
        <p:txBody>
          <a:bodyPr lIns="0" tIns="0" rIns="0" bIns="0">
            <a:noAutofit/>
          </a:bodyPr>
          <a:lstStyle/>
          <a:p>
            <a:endParaRPr lang="ru-RU" sz="2000" b="0" strike="noStrike" spc="-1">
              <a:latin typeface="Arial"/>
            </a:endParaRPr>
          </a:p>
        </p:txBody>
      </p:sp>
    </p:spTree>
    <p:extLst>
      <p:ext uri="{BB962C8B-B14F-4D97-AF65-F5344CB8AC3E}">
        <p14:creationId xmlns:p14="http://schemas.microsoft.com/office/powerpoint/2010/main" val="4292347419"/>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0" name="CustomShape 1"/>
          <p:cNvSpPr/>
          <p:nvPr/>
        </p:nvSpPr>
        <p:spPr>
          <a:xfrm>
            <a:off x="4278960" y="10157400"/>
            <a:ext cx="3279600" cy="533160"/>
          </a:xfrm>
          <a:prstGeom prst="rect">
            <a:avLst/>
          </a:prstGeom>
          <a:noFill/>
          <a:ln>
            <a:noFill/>
          </a:ln>
        </p:spPr>
        <p:style>
          <a:lnRef idx="0">
            <a:scrgbClr r="0" g="0" b="0"/>
          </a:lnRef>
          <a:fillRef idx="0">
            <a:scrgbClr r="0" g="0" b="0"/>
          </a:fillRef>
          <a:effectRef idx="0">
            <a:scrgbClr r="0" g="0" b="0"/>
          </a:effectRef>
          <a:fontRef idx="minor"/>
        </p:style>
      </p:sp>
      <p:sp>
        <p:nvSpPr>
          <p:cNvPr id="331" name="PlaceHolder 2"/>
          <p:cNvSpPr>
            <a:spLocks noGrp="1" noRot="1" noChangeAspect="1"/>
          </p:cNvSpPr>
          <p:nvPr>
            <p:ph type="sldImg"/>
          </p:nvPr>
        </p:nvSpPr>
        <p:spPr>
          <a:xfrm>
            <a:off x="1108075" y="812800"/>
            <a:ext cx="5341938" cy="4006850"/>
          </a:xfrm>
          <a:prstGeom prst="rect">
            <a:avLst/>
          </a:prstGeom>
        </p:spPr>
      </p:sp>
      <p:sp>
        <p:nvSpPr>
          <p:cNvPr id="332" name="PlaceHolder 3"/>
          <p:cNvSpPr>
            <a:spLocks noGrp="1"/>
          </p:cNvSpPr>
          <p:nvPr>
            <p:ph type="body"/>
          </p:nvPr>
        </p:nvSpPr>
        <p:spPr>
          <a:xfrm>
            <a:off x="756000" y="5078520"/>
            <a:ext cx="6046560" cy="4809960"/>
          </a:xfrm>
          <a:prstGeom prst="rect">
            <a:avLst/>
          </a:prstGeom>
        </p:spPr>
        <p:txBody>
          <a:bodyPr lIns="0" tIns="0" rIns="0" bIns="0">
            <a:noAutofit/>
          </a:bodyPr>
          <a:lstStyle/>
          <a:p>
            <a:endParaRPr lang="ru-RU" sz="2000" b="0" strike="noStrike" spc="-1">
              <a:latin typeface="Arial"/>
            </a:endParaRPr>
          </a:p>
        </p:txBody>
      </p:sp>
    </p:spTree>
    <p:extLst>
      <p:ext uri="{BB962C8B-B14F-4D97-AF65-F5344CB8AC3E}">
        <p14:creationId xmlns:p14="http://schemas.microsoft.com/office/powerpoint/2010/main" val="678676994"/>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3" name="CustomShape 1"/>
          <p:cNvSpPr/>
          <p:nvPr/>
        </p:nvSpPr>
        <p:spPr>
          <a:xfrm>
            <a:off x="4278960" y="10157400"/>
            <a:ext cx="3279600" cy="533160"/>
          </a:xfrm>
          <a:prstGeom prst="rect">
            <a:avLst/>
          </a:prstGeom>
          <a:noFill/>
          <a:ln>
            <a:noFill/>
          </a:ln>
        </p:spPr>
        <p:style>
          <a:lnRef idx="0">
            <a:scrgbClr r="0" g="0" b="0"/>
          </a:lnRef>
          <a:fillRef idx="0">
            <a:scrgbClr r="0" g="0" b="0"/>
          </a:fillRef>
          <a:effectRef idx="0">
            <a:scrgbClr r="0" g="0" b="0"/>
          </a:effectRef>
          <a:fontRef idx="minor"/>
        </p:style>
      </p:sp>
      <p:sp>
        <p:nvSpPr>
          <p:cNvPr id="334" name="PlaceHolder 2"/>
          <p:cNvSpPr>
            <a:spLocks noGrp="1" noRot="1" noChangeAspect="1"/>
          </p:cNvSpPr>
          <p:nvPr>
            <p:ph type="sldImg"/>
          </p:nvPr>
        </p:nvSpPr>
        <p:spPr>
          <a:xfrm>
            <a:off x="1108075" y="812800"/>
            <a:ext cx="5341938" cy="4006850"/>
          </a:xfrm>
          <a:prstGeom prst="rect">
            <a:avLst/>
          </a:prstGeom>
        </p:spPr>
      </p:sp>
      <p:sp>
        <p:nvSpPr>
          <p:cNvPr id="335" name="PlaceHolder 3"/>
          <p:cNvSpPr>
            <a:spLocks noGrp="1"/>
          </p:cNvSpPr>
          <p:nvPr>
            <p:ph type="body"/>
          </p:nvPr>
        </p:nvSpPr>
        <p:spPr>
          <a:xfrm>
            <a:off x="756000" y="5078520"/>
            <a:ext cx="6046560" cy="4809960"/>
          </a:xfrm>
          <a:prstGeom prst="rect">
            <a:avLst/>
          </a:prstGeom>
        </p:spPr>
        <p:txBody>
          <a:bodyPr lIns="0" tIns="0" rIns="0" bIns="0">
            <a:noAutofit/>
          </a:bodyPr>
          <a:lstStyle/>
          <a:p>
            <a:endParaRPr lang="ru-RU" sz="2000" b="0" strike="noStrike" spc="-1">
              <a:latin typeface="Arial"/>
            </a:endParaRPr>
          </a:p>
        </p:txBody>
      </p:sp>
    </p:spTree>
    <p:extLst>
      <p:ext uri="{BB962C8B-B14F-4D97-AF65-F5344CB8AC3E}">
        <p14:creationId xmlns:p14="http://schemas.microsoft.com/office/powerpoint/2010/main" val="347610964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2" name="CustomShape 1"/>
          <p:cNvSpPr/>
          <p:nvPr/>
        </p:nvSpPr>
        <p:spPr>
          <a:xfrm>
            <a:off x="4278960" y="10157400"/>
            <a:ext cx="3279600" cy="533160"/>
          </a:xfrm>
          <a:prstGeom prst="rect">
            <a:avLst/>
          </a:prstGeom>
          <a:noFill/>
          <a:ln>
            <a:noFill/>
          </a:ln>
        </p:spPr>
        <p:style>
          <a:lnRef idx="0">
            <a:scrgbClr r="0" g="0" b="0"/>
          </a:lnRef>
          <a:fillRef idx="0">
            <a:scrgbClr r="0" g="0" b="0"/>
          </a:fillRef>
          <a:effectRef idx="0">
            <a:scrgbClr r="0" g="0" b="0"/>
          </a:effectRef>
          <a:fontRef idx="minor"/>
        </p:style>
      </p:sp>
      <p:sp>
        <p:nvSpPr>
          <p:cNvPr id="233" name="PlaceHolder 2"/>
          <p:cNvSpPr>
            <a:spLocks noGrp="1" noRot="1" noChangeAspect="1"/>
          </p:cNvSpPr>
          <p:nvPr>
            <p:ph type="sldImg"/>
          </p:nvPr>
        </p:nvSpPr>
        <p:spPr>
          <a:xfrm>
            <a:off x="1108075" y="812800"/>
            <a:ext cx="5341938" cy="4006850"/>
          </a:xfrm>
          <a:prstGeom prst="rect">
            <a:avLst/>
          </a:prstGeom>
        </p:spPr>
      </p:sp>
      <p:sp>
        <p:nvSpPr>
          <p:cNvPr id="234" name="PlaceHolder 3"/>
          <p:cNvSpPr>
            <a:spLocks noGrp="1"/>
          </p:cNvSpPr>
          <p:nvPr>
            <p:ph type="body"/>
          </p:nvPr>
        </p:nvSpPr>
        <p:spPr>
          <a:xfrm>
            <a:off x="756000" y="5078520"/>
            <a:ext cx="6046560" cy="4809960"/>
          </a:xfrm>
          <a:prstGeom prst="rect">
            <a:avLst/>
          </a:prstGeom>
        </p:spPr>
        <p:txBody>
          <a:bodyPr lIns="0" tIns="0" rIns="0" bIns="0">
            <a:noAutofit/>
          </a:bodyPr>
          <a:lstStyle/>
          <a:p>
            <a:endParaRPr lang="ru-RU" sz="2000" b="0" strike="noStrike" spc="-1">
              <a:latin typeface="Arial"/>
            </a:endParaRPr>
          </a:p>
        </p:txBody>
      </p:sp>
    </p:spTree>
    <p:extLst>
      <p:ext uri="{BB962C8B-B14F-4D97-AF65-F5344CB8AC3E}">
        <p14:creationId xmlns:p14="http://schemas.microsoft.com/office/powerpoint/2010/main" val="69396377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 name="CustomShape 1"/>
          <p:cNvSpPr/>
          <p:nvPr/>
        </p:nvSpPr>
        <p:spPr>
          <a:xfrm>
            <a:off x="4278960" y="10157400"/>
            <a:ext cx="3279600" cy="533160"/>
          </a:xfrm>
          <a:prstGeom prst="rect">
            <a:avLst/>
          </a:prstGeom>
          <a:noFill/>
          <a:ln>
            <a:noFill/>
          </a:ln>
        </p:spPr>
        <p:style>
          <a:lnRef idx="0">
            <a:scrgbClr r="0" g="0" b="0"/>
          </a:lnRef>
          <a:fillRef idx="0">
            <a:scrgbClr r="0" g="0" b="0"/>
          </a:fillRef>
          <a:effectRef idx="0">
            <a:scrgbClr r="0" g="0" b="0"/>
          </a:effectRef>
          <a:fontRef idx="minor"/>
        </p:style>
      </p:sp>
      <p:sp>
        <p:nvSpPr>
          <p:cNvPr id="236" name="PlaceHolder 2"/>
          <p:cNvSpPr>
            <a:spLocks noGrp="1" noRot="1" noChangeAspect="1"/>
          </p:cNvSpPr>
          <p:nvPr>
            <p:ph type="sldImg"/>
          </p:nvPr>
        </p:nvSpPr>
        <p:spPr>
          <a:xfrm>
            <a:off x="1108075" y="812800"/>
            <a:ext cx="5341938" cy="4006850"/>
          </a:xfrm>
          <a:prstGeom prst="rect">
            <a:avLst/>
          </a:prstGeom>
        </p:spPr>
      </p:sp>
      <p:sp>
        <p:nvSpPr>
          <p:cNvPr id="237" name="PlaceHolder 3"/>
          <p:cNvSpPr>
            <a:spLocks noGrp="1"/>
          </p:cNvSpPr>
          <p:nvPr>
            <p:ph type="body"/>
          </p:nvPr>
        </p:nvSpPr>
        <p:spPr>
          <a:xfrm>
            <a:off x="756000" y="5078520"/>
            <a:ext cx="6046560" cy="4809960"/>
          </a:xfrm>
          <a:prstGeom prst="rect">
            <a:avLst/>
          </a:prstGeom>
        </p:spPr>
        <p:txBody>
          <a:bodyPr lIns="0" tIns="0" rIns="0" bIns="0">
            <a:noAutofit/>
          </a:bodyPr>
          <a:lstStyle/>
          <a:p>
            <a:endParaRPr lang="ru-RU" sz="2000" b="0" strike="noStrike" spc="-1">
              <a:latin typeface="Arial"/>
            </a:endParaRPr>
          </a:p>
        </p:txBody>
      </p:sp>
    </p:spTree>
    <p:extLst>
      <p:ext uri="{BB962C8B-B14F-4D97-AF65-F5344CB8AC3E}">
        <p14:creationId xmlns:p14="http://schemas.microsoft.com/office/powerpoint/2010/main" val="286423639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8" name="CustomShape 1"/>
          <p:cNvSpPr/>
          <p:nvPr/>
        </p:nvSpPr>
        <p:spPr>
          <a:xfrm>
            <a:off x="4278960" y="10157400"/>
            <a:ext cx="3279600" cy="533160"/>
          </a:xfrm>
          <a:prstGeom prst="rect">
            <a:avLst/>
          </a:prstGeom>
          <a:noFill/>
          <a:ln>
            <a:noFill/>
          </a:ln>
        </p:spPr>
        <p:style>
          <a:lnRef idx="0">
            <a:scrgbClr r="0" g="0" b="0"/>
          </a:lnRef>
          <a:fillRef idx="0">
            <a:scrgbClr r="0" g="0" b="0"/>
          </a:fillRef>
          <a:effectRef idx="0">
            <a:scrgbClr r="0" g="0" b="0"/>
          </a:effectRef>
          <a:fontRef idx="minor"/>
        </p:style>
      </p:sp>
      <p:sp>
        <p:nvSpPr>
          <p:cNvPr id="239" name="PlaceHolder 2"/>
          <p:cNvSpPr>
            <a:spLocks noGrp="1" noRot="1" noChangeAspect="1"/>
          </p:cNvSpPr>
          <p:nvPr>
            <p:ph type="sldImg"/>
          </p:nvPr>
        </p:nvSpPr>
        <p:spPr>
          <a:xfrm>
            <a:off x="1108075" y="812800"/>
            <a:ext cx="5341938" cy="4006850"/>
          </a:xfrm>
          <a:prstGeom prst="rect">
            <a:avLst/>
          </a:prstGeom>
        </p:spPr>
      </p:sp>
      <p:sp>
        <p:nvSpPr>
          <p:cNvPr id="240" name="PlaceHolder 3"/>
          <p:cNvSpPr>
            <a:spLocks noGrp="1"/>
          </p:cNvSpPr>
          <p:nvPr>
            <p:ph type="body"/>
          </p:nvPr>
        </p:nvSpPr>
        <p:spPr>
          <a:xfrm>
            <a:off x="756000" y="5078520"/>
            <a:ext cx="6046560" cy="4809960"/>
          </a:xfrm>
          <a:prstGeom prst="rect">
            <a:avLst/>
          </a:prstGeom>
        </p:spPr>
        <p:txBody>
          <a:bodyPr lIns="0" tIns="0" rIns="0" bIns="0">
            <a:noAutofit/>
          </a:bodyPr>
          <a:lstStyle/>
          <a:p>
            <a:endParaRPr lang="ru-RU" sz="2000" b="0" strike="noStrike" spc="-1">
              <a:latin typeface="Arial"/>
            </a:endParaRPr>
          </a:p>
        </p:txBody>
      </p:sp>
    </p:spTree>
    <p:extLst>
      <p:ext uri="{BB962C8B-B14F-4D97-AF65-F5344CB8AC3E}">
        <p14:creationId xmlns:p14="http://schemas.microsoft.com/office/powerpoint/2010/main" val="384933844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1" name="CustomShape 1"/>
          <p:cNvSpPr/>
          <p:nvPr/>
        </p:nvSpPr>
        <p:spPr>
          <a:xfrm>
            <a:off x="4278960" y="10157400"/>
            <a:ext cx="3279600" cy="533160"/>
          </a:xfrm>
          <a:prstGeom prst="rect">
            <a:avLst/>
          </a:prstGeom>
          <a:noFill/>
          <a:ln>
            <a:noFill/>
          </a:ln>
        </p:spPr>
        <p:style>
          <a:lnRef idx="0">
            <a:scrgbClr r="0" g="0" b="0"/>
          </a:lnRef>
          <a:fillRef idx="0">
            <a:scrgbClr r="0" g="0" b="0"/>
          </a:fillRef>
          <a:effectRef idx="0">
            <a:scrgbClr r="0" g="0" b="0"/>
          </a:effectRef>
          <a:fontRef idx="minor"/>
        </p:style>
      </p:sp>
      <p:sp>
        <p:nvSpPr>
          <p:cNvPr id="242" name="PlaceHolder 2"/>
          <p:cNvSpPr>
            <a:spLocks noGrp="1" noRot="1" noChangeAspect="1"/>
          </p:cNvSpPr>
          <p:nvPr>
            <p:ph type="sldImg"/>
          </p:nvPr>
        </p:nvSpPr>
        <p:spPr>
          <a:xfrm>
            <a:off x="1108075" y="812800"/>
            <a:ext cx="5341938" cy="4006850"/>
          </a:xfrm>
          <a:prstGeom prst="rect">
            <a:avLst/>
          </a:prstGeom>
        </p:spPr>
      </p:sp>
      <p:sp>
        <p:nvSpPr>
          <p:cNvPr id="243" name="PlaceHolder 3"/>
          <p:cNvSpPr>
            <a:spLocks noGrp="1"/>
          </p:cNvSpPr>
          <p:nvPr>
            <p:ph type="body"/>
          </p:nvPr>
        </p:nvSpPr>
        <p:spPr>
          <a:xfrm>
            <a:off x="756000" y="5078520"/>
            <a:ext cx="6046560" cy="4809960"/>
          </a:xfrm>
          <a:prstGeom prst="rect">
            <a:avLst/>
          </a:prstGeom>
        </p:spPr>
        <p:txBody>
          <a:bodyPr lIns="0" tIns="0" rIns="0" bIns="0">
            <a:noAutofit/>
          </a:bodyPr>
          <a:lstStyle/>
          <a:p>
            <a:endParaRPr lang="ru-RU" sz="2000" b="0" strike="noStrike" spc="-1">
              <a:latin typeface="Arial"/>
            </a:endParaRPr>
          </a:p>
        </p:txBody>
      </p:sp>
    </p:spTree>
    <p:extLst>
      <p:ext uri="{BB962C8B-B14F-4D97-AF65-F5344CB8AC3E}">
        <p14:creationId xmlns:p14="http://schemas.microsoft.com/office/powerpoint/2010/main" val="38570829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4" name="CustomShape 1"/>
          <p:cNvSpPr/>
          <p:nvPr/>
        </p:nvSpPr>
        <p:spPr>
          <a:xfrm>
            <a:off x="4278960" y="10157400"/>
            <a:ext cx="3279600" cy="533160"/>
          </a:xfrm>
          <a:prstGeom prst="rect">
            <a:avLst/>
          </a:prstGeom>
          <a:noFill/>
          <a:ln>
            <a:noFill/>
          </a:ln>
        </p:spPr>
        <p:style>
          <a:lnRef idx="0">
            <a:scrgbClr r="0" g="0" b="0"/>
          </a:lnRef>
          <a:fillRef idx="0">
            <a:scrgbClr r="0" g="0" b="0"/>
          </a:fillRef>
          <a:effectRef idx="0">
            <a:scrgbClr r="0" g="0" b="0"/>
          </a:effectRef>
          <a:fontRef idx="minor"/>
        </p:style>
      </p:sp>
      <p:sp>
        <p:nvSpPr>
          <p:cNvPr id="245" name="PlaceHolder 2"/>
          <p:cNvSpPr>
            <a:spLocks noGrp="1" noRot="1" noChangeAspect="1"/>
          </p:cNvSpPr>
          <p:nvPr>
            <p:ph type="sldImg"/>
          </p:nvPr>
        </p:nvSpPr>
        <p:spPr>
          <a:xfrm>
            <a:off x="1108075" y="812800"/>
            <a:ext cx="5341938" cy="4006850"/>
          </a:xfrm>
          <a:prstGeom prst="rect">
            <a:avLst/>
          </a:prstGeom>
        </p:spPr>
      </p:sp>
      <p:sp>
        <p:nvSpPr>
          <p:cNvPr id="246" name="PlaceHolder 3"/>
          <p:cNvSpPr>
            <a:spLocks noGrp="1"/>
          </p:cNvSpPr>
          <p:nvPr>
            <p:ph type="body"/>
          </p:nvPr>
        </p:nvSpPr>
        <p:spPr>
          <a:xfrm>
            <a:off x="756000" y="5078520"/>
            <a:ext cx="6046560" cy="4809960"/>
          </a:xfrm>
          <a:prstGeom prst="rect">
            <a:avLst/>
          </a:prstGeom>
        </p:spPr>
        <p:txBody>
          <a:bodyPr lIns="0" tIns="0" rIns="0" bIns="0">
            <a:noAutofit/>
          </a:bodyPr>
          <a:lstStyle/>
          <a:p>
            <a:endParaRPr lang="ru-RU" sz="2000" b="0" strike="noStrike" spc="-1">
              <a:latin typeface="Arial"/>
            </a:endParaRPr>
          </a:p>
        </p:txBody>
      </p:sp>
    </p:spTree>
    <p:extLst>
      <p:ext uri="{BB962C8B-B14F-4D97-AF65-F5344CB8AC3E}">
        <p14:creationId xmlns:p14="http://schemas.microsoft.com/office/powerpoint/2010/main" val="258831208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7" name="CustomShape 1"/>
          <p:cNvSpPr/>
          <p:nvPr/>
        </p:nvSpPr>
        <p:spPr>
          <a:xfrm>
            <a:off x="4278960" y="10157400"/>
            <a:ext cx="3279600" cy="533160"/>
          </a:xfrm>
          <a:prstGeom prst="rect">
            <a:avLst/>
          </a:prstGeom>
          <a:noFill/>
          <a:ln>
            <a:noFill/>
          </a:ln>
        </p:spPr>
        <p:style>
          <a:lnRef idx="0">
            <a:scrgbClr r="0" g="0" b="0"/>
          </a:lnRef>
          <a:fillRef idx="0">
            <a:scrgbClr r="0" g="0" b="0"/>
          </a:fillRef>
          <a:effectRef idx="0">
            <a:scrgbClr r="0" g="0" b="0"/>
          </a:effectRef>
          <a:fontRef idx="minor"/>
        </p:style>
      </p:sp>
      <p:sp>
        <p:nvSpPr>
          <p:cNvPr id="248" name="PlaceHolder 2"/>
          <p:cNvSpPr>
            <a:spLocks noGrp="1" noRot="1" noChangeAspect="1"/>
          </p:cNvSpPr>
          <p:nvPr>
            <p:ph type="sldImg"/>
          </p:nvPr>
        </p:nvSpPr>
        <p:spPr>
          <a:xfrm>
            <a:off x="1108075" y="812800"/>
            <a:ext cx="5341938" cy="4006850"/>
          </a:xfrm>
          <a:prstGeom prst="rect">
            <a:avLst/>
          </a:prstGeom>
        </p:spPr>
      </p:sp>
      <p:sp>
        <p:nvSpPr>
          <p:cNvPr id="249" name="PlaceHolder 3"/>
          <p:cNvSpPr>
            <a:spLocks noGrp="1"/>
          </p:cNvSpPr>
          <p:nvPr>
            <p:ph type="body"/>
          </p:nvPr>
        </p:nvSpPr>
        <p:spPr>
          <a:xfrm>
            <a:off x="756000" y="5078520"/>
            <a:ext cx="6046560" cy="4809960"/>
          </a:xfrm>
          <a:prstGeom prst="rect">
            <a:avLst/>
          </a:prstGeom>
        </p:spPr>
        <p:txBody>
          <a:bodyPr lIns="0" tIns="0" rIns="0" bIns="0">
            <a:noAutofit/>
          </a:bodyPr>
          <a:lstStyle/>
          <a:p>
            <a:endParaRPr lang="ru-RU" sz="2000" b="0" strike="noStrike" spc="-1">
              <a:latin typeface="Arial"/>
            </a:endParaRPr>
          </a:p>
        </p:txBody>
      </p:sp>
    </p:spTree>
    <p:extLst>
      <p:ext uri="{BB962C8B-B14F-4D97-AF65-F5344CB8AC3E}">
        <p14:creationId xmlns:p14="http://schemas.microsoft.com/office/powerpoint/2010/main" val="374225483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23" name="PlaceHolder 1"/>
          <p:cNvSpPr>
            <a:spLocks noGrp="1"/>
          </p:cNvSpPr>
          <p:nvPr>
            <p:ph type="title"/>
          </p:nvPr>
        </p:nvSpPr>
        <p:spPr>
          <a:xfrm>
            <a:off x="457200" y="273600"/>
            <a:ext cx="8229240" cy="1144800"/>
          </a:xfrm>
          <a:prstGeom prst="rect">
            <a:avLst/>
          </a:prstGeom>
        </p:spPr>
        <p:txBody>
          <a:bodyPr lIns="0" tIns="0" rIns="0" bIns="0" anchor="ctr">
            <a:spAutoFit/>
          </a:bodyPr>
          <a:lstStyle/>
          <a:p>
            <a:pPr algn="ctr"/>
            <a:endParaRPr lang="ru-RU" sz="4400" b="0" strike="noStrike" spc="-1">
              <a:latin typeface="Arial"/>
            </a:endParaRPr>
          </a:p>
        </p:txBody>
      </p:sp>
      <p:sp>
        <p:nvSpPr>
          <p:cNvPr id="24" name="PlaceHolder 2"/>
          <p:cNvSpPr>
            <a:spLocks noGrp="1"/>
          </p:cNvSpPr>
          <p:nvPr>
            <p:ph type="body"/>
          </p:nvPr>
        </p:nvSpPr>
        <p:spPr>
          <a:xfrm>
            <a:off x="457200" y="1604520"/>
            <a:ext cx="8229240" cy="1896840"/>
          </a:xfrm>
          <a:prstGeom prst="rect">
            <a:avLst/>
          </a:prstGeom>
        </p:spPr>
        <p:txBody>
          <a:bodyPr lIns="0" tIns="0" rIns="0" bIns="0">
            <a:normAutofit/>
          </a:bodyPr>
          <a:lstStyle/>
          <a:p>
            <a:endParaRPr lang="ru-RU" sz="3200" b="0" strike="noStrike" spc="-1">
              <a:latin typeface="Arial"/>
            </a:endParaRPr>
          </a:p>
        </p:txBody>
      </p:sp>
      <p:sp>
        <p:nvSpPr>
          <p:cNvPr id="25" name="PlaceHolder 3"/>
          <p:cNvSpPr>
            <a:spLocks noGrp="1"/>
          </p:cNvSpPr>
          <p:nvPr>
            <p:ph type="body"/>
          </p:nvPr>
        </p:nvSpPr>
        <p:spPr>
          <a:xfrm>
            <a:off x="457200" y="3682080"/>
            <a:ext cx="8229240" cy="1896840"/>
          </a:xfrm>
          <a:prstGeom prst="rect">
            <a:avLst/>
          </a:prstGeom>
        </p:spPr>
        <p:txBody>
          <a:bodyPr lIns="0" tIns="0" rIns="0" bIns="0">
            <a:normAutofit/>
          </a:bodyPr>
          <a:lstStyle/>
          <a:p>
            <a:endParaRPr lang="ru-RU" sz="3200" b="0" strike="noStrike" spc="-1">
              <a:latin typeface="Arial"/>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26" name="PlaceHolder 1"/>
          <p:cNvSpPr>
            <a:spLocks noGrp="1"/>
          </p:cNvSpPr>
          <p:nvPr>
            <p:ph type="title"/>
          </p:nvPr>
        </p:nvSpPr>
        <p:spPr>
          <a:xfrm>
            <a:off x="457200" y="273600"/>
            <a:ext cx="8229240" cy="1144800"/>
          </a:xfrm>
          <a:prstGeom prst="rect">
            <a:avLst/>
          </a:prstGeom>
        </p:spPr>
        <p:txBody>
          <a:bodyPr lIns="0" tIns="0" rIns="0" bIns="0" anchor="ctr">
            <a:spAutoFit/>
          </a:bodyPr>
          <a:lstStyle/>
          <a:p>
            <a:pPr algn="ctr"/>
            <a:endParaRPr lang="ru-RU" sz="4400" b="0" strike="noStrike" spc="-1">
              <a:latin typeface="Arial"/>
            </a:endParaRPr>
          </a:p>
        </p:txBody>
      </p:sp>
      <p:sp>
        <p:nvSpPr>
          <p:cNvPr id="27" name="PlaceHolder 2"/>
          <p:cNvSpPr>
            <a:spLocks noGrp="1"/>
          </p:cNvSpPr>
          <p:nvPr>
            <p:ph type="body"/>
          </p:nvPr>
        </p:nvSpPr>
        <p:spPr>
          <a:xfrm>
            <a:off x="457200" y="1604520"/>
            <a:ext cx="4015800" cy="1896840"/>
          </a:xfrm>
          <a:prstGeom prst="rect">
            <a:avLst/>
          </a:prstGeom>
        </p:spPr>
        <p:txBody>
          <a:bodyPr lIns="0" tIns="0" rIns="0" bIns="0">
            <a:normAutofit/>
          </a:bodyPr>
          <a:lstStyle/>
          <a:p>
            <a:endParaRPr lang="ru-RU" sz="3200" b="0" strike="noStrike" spc="-1">
              <a:latin typeface="Arial"/>
            </a:endParaRPr>
          </a:p>
        </p:txBody>
      </p:sp>
      <p:sp>
        <p:nvSpPr>
          <p:cNvPr id="28" name="PlaceHolder 3"/>
          <p:cNvSpPr>
            <a:spLocks noGrp="1"/>
          </p:cNvSpPr>
          <p:nvPr>
            <p:ph type="body"/>
          </p:nvPr>
        </p:nvSpPr>
        <p:spPr>
          <a:xfrm>
            <a:off x="4674240" y="1604520"/>
            <a:ext cx="4015800" cy="1896840"/>
          </a:xfrm>
          <a:prstGeom prst="rect">
            <a:avLst/>
          </a:prstGeom>
        </p:spPr>
        <p:txBody>
          <a:bodyPr lIns="0" tIns="0" rIns="0" bIns="0">
            <a:normAutofit/>
          </a:bodyPr>
          <a:lstStyle/>
          <a:p>
            <a:endParaRPr lang="ru-RU" sz="3200" b="0" strike="noStrike" spc="-1">
              <a:latin typeface="Arial"/>
            </a:endParaRPr>
          </a:p>
        </p:txBody>
      </p:sp>
      <p:sp>
        <p:nvSpPr>
          <p:cNvPr id="29" name="PlaceHolder 4"/>
          <p:cNvSpPr>
            <a:spLocks noGrp="1"/>
          </p:cNvSpPr>
          <p:nvPr>
            <p:ph type="body"/>
          </p:nvPr>
        </p:nvSpPr>
        <p:spPr>
          <a:xfrm>
            <a:off x="457200" y="3682080"/>
            <a:ext cx="4015800" cy="1896840"/>
          </a:xfrm>
          <a:prstGeom prst="rect">
            <a:avLst/>
          </a:prstGeom>
        </p:spPr>
        <p:txBody>
          <a:bodyPr lIns="0" tIns="0" rIns="0" bIns="0">
            <a:normAutofit/>
          </a:bodyPr>
          <a:lstStyle/>
          <a:p>
            <a:endParaRPr lang="ru-RU" sz="3200" b="0" strike="noStrike" spc="-1">
              <a:latin typeface="Arial"/>
            </a:endParaRPr>
          </a:p>
        </p:txBody>
      </p:sp>
      <p:sp>
        <p:nvSpPr>
          <p:cNvPr id="30" name="PlaceHolder 5"/>
          <p:cNvSpPr>
            <a:spLocks noGrp="1"/>
          </p:cNvSpPr>
          <p:nvPr>
            <p:ph type="body"/>
          </p:nvPr>
        </p:nvSpPr>
        <p:spPr>
          <a:xfrm>
            <a:off x="4674240" y="3682080"/>
            <a:ext cx="4015800" cy="1896840"/>
          </a:xfrm>
          <a:prstGeom prst="rect">
            <a:avLst/>
          </a:prstGeom>
        </p:spPr>
        <p:txBody>
          <a:bodyPr lIns="0" tIns="0" rIns="0" bIns="0">
            <a:normAutofit/>
          </a:bodyPr>
          <a:lstStyle/>
          <a:p>
            <a:endParaRPr lang="ru-RU" sz="3200" b="0" strike="noStrike" spc="-1">
              <a:latin typeface="Aria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31" name="PlaceHolder 1"/>
          <p:cNvSpPr>
            <a:spLocks noGrp="1"/>
          </p:cNvSpPr>
          <p:nvPr>
            <p:ph type="title"/>
          </p:nvPr>
        </p:nvSpPr>
        <p:spPr>
          <a:xfrm>
            <a:off x="457200" y="273600"/>
            <a:ext cx="8229240" cy="1144800"/>
          </a:xfrm>
          <a:prstGeom prst="rect">
            <a:avLst/>
          </a:prstGeom>
        </p:spPr>
        <p:txBody>
          <a:bodyPr lIns="0" tIns="0" rIns="0" bIns="0" anchor="ctr">
            <a:spAutoFit/>
          </a:bodyPr>
          <a:lstStyle/>
          <a:p>
            <a:pPr algn="ctr"/>
            <a:endParaRPr lang="ru-RU" sz="4400" b="0" strike="noStrike" spc="-1">
              <a:latin typeface="Arial"/>
            </a:endParaRPr>
          </a:p>
        </p:txBody>
      </p:sp>
      <p:sp>
        <p:nvSpPr>
          <p:cNvPr id="32" name="PlaceHolder 2"/>
          <p:cNvSpPr>
            <a:spLocks noGrp="1"/>
          </p:cNvSpPr>
          <p:nvPr>
            <p:ph type="body"/>
          </p:nvPr>
        </p:nvSpPr>
        <p:spPr>
          <a:xfrm>
            <a:off x="457200" y="1604520"/>
            <a:ext cx="2649600" cy="1896840"/>
          </a:xfrm>
          <a:prstGeom prst="rect">
            <a:avLst/>
          </a:prstGeom>
        </p:spPr>
        <p:txBody>
          <a:bodyPr lIns="0" tIns="0" rIns="0" bIns="0">
            <a:normAutofit/>
          </a:bodyPr>
          <a:lstStyle/>
          <a:p>
            <a:endParaRPr lang="ru-RU" sz="3200" b="0" strike="noStrike" spc="-1">
              <a:latin typeface="Arial"/>
            </a:endParaRPr>
          </a:p>
        </p:txBody>
      </p:sp>
      <p:sp>
        <p:nvSpPr>
          <p:cNvPr id="33" name="PlaceHolder 3"/>
          <p:cNvSpPr>
            <a:spLocks noGrp="1"/>
          </p:cNvSpPr>
          <p:nvPr>
            <p:ph type="body"/>
          </p:nvPr>
        </p:nvSpPr>
        <p:spPr>
          <a:xfrm>
            <a:off x="3239640" y="1604520"/>
            <a:ext cx="2649600" cy="1896840"/>
          </a:xfrm>
          <a:prstGeom prst="rect">
            <a:avLst/>
          </a:prstGeom>
        </p:spPr>
        <p:txBody>
          <a:bodyPr lIns="0" tIns="0" rIns="0" bIns="0">
            <a:normAutofit/>
          </a:bodyPr>
          <a:lstStyle/>
          <a:p>
            <a:endParaRPr lang="ru-RU" sz="3200" b="0" strike="noStrike" spc="-1">
              <a:latin typeface="Arial"/>
            </a:endParaRPr>
          </a:p>
        </p:txBody>
      </p:sp>
      <p:sp>
        <p:nvSpPr>
          <p:cNvPr id="34" name="PlaceHolder 4"/>
          <p:cNvSpPr>
            <a:spLocks noGrp="1"/>
          </p:cNvSpPr>
          <p:nvPr>
            <p:ph type="body"/>
          </p:nvPr>
        </p:nvSpPr>
        <p:spPr>
          <a:xfrm>
            <a:off x="6022080" y="1604520"/>
            <a:ext cx="2649600" cy="1896840"/>
          </a:xfrm>
          <a:prstGeom prst="rect">
            <a:avLst/>
          </a:prstGeom>
        </p:spPr>
        <p:txBody>
          <a:bodyPr lIns="0" tIns="0" rIns="0" bIns="0">
            <a:normAutofit/>
          </a:bodyPr>
          <a:lstStyle/>
          <a:p>
            <a:endParaRPr lang="ru-RU" sz="3200" b="0" strike="noStrike" spc="-1">
              <a:latin typeface="Arial"/>
            </a:endParaRPr>
          </a:p>
        </p:txBody>
      </p:sp>
      <p:sp>
        <p:nvSpPr>
          <p:cNvPr id="35" name="PlaceHolder 5"/>
          <p:cNvSpPr>
            <a:spLocks noGrp="1"/>
          </p:cNvSpPr>
          <p:nvPr>
            <p:ph type="body"/>
          </p:nvPr>
        </p:nvSpPr>
        <p:spPr>
          <a:xfrm>
            <a:off x="457200" y="3682080"/>
            <a:ext cx="2649600" cy="1896840"/>
          </a:xfrm>
          <a:prstGeom prst="rect">
            <a:avLst/>
          </a:prstGeom>
        </p:spPr>
        <p:txBody>
          <a:bodyPr lIns="0" tIns="0" rIns="0" bIns="0">
            <a:normAutofit/>
          </a:bodyPr>
          <a:lstStyle/>
          <a:p>
            <a:endParaRPr lang="ru-RU" sz="3200" b="0" strike="noStrike" spc="-1">
              <a:latin typeface="Arial"/>
            </a:endParaRPr>
          </a:p>
        </p:txBody>
      </p:sp>
      <p:sp>
        <p:nvSpPr>
          <p:cNvPr id="36" name="PlaceHolder 6"/>
          <p:cNvSpPr>
            <a:spLocks noGrp="1"/>
          </p:cNvSpPr>
          <p:nvPr>
            <p:ph type="body"/>
          </p:nvPr>
        </p:nvSpPr>
        <p:spPr>
          <a:xfrm>
            <a:off x="3239640" y="3682080"/>
            <a:ext cx="2649600" cy="1896840"/>
          </a:xfrm>
          <a:prstGeom prst="rect">
            <a:avLst/>
          </a:prstGeom>
        </p:spPr>
        <p:txBody>
          <a:bodyPr lIns="0" tIns="0" rIns="0" bIns="0">
            <a:normAutofit/>
          </a:bodyPr>
          <a:lstStyle/>
          <a:p>
            <a:endParaRPr lang="ru-RU" sz="3200" b="0" strike="noStrike" spc="-1">
              <a:latin typeface="Arial"/>
            </a:endParaRPr>
          </a:p>
        </p:txBody>
      </p:sp>
      <p:sp>
        <p:nvSpPr>
          <p:cNvPr id="37" name="PlaceHolder 7"/>
          <p:cNvSpPr>
            <a:spLocks noGrp="1"/>
          </p:cNvSpPr>
          <p:nvPr>
            <p:ph type="body"/>
          </p:nvPr>
        </p:nvSpPr>
        <p:spPr>
          <a:xfrm>
            <a:off x="6022080" y="3682080"/>
            <a:ext cx="2649600" cy="1896840"/>
          </a:xfrm>
          <a:prstGeom prst="rect">
            <a:avLst/>
          </a:prstGeom>
        </p:spPr>
        <p:txBody>
          <a:bodyPr lIns="0" tIns="0" rIns="0" bIns="0">
            <a:normAutofit/>
          </a:bodyPr>
          <a:lstStyle/>
          <a:p>
            <a:endParaRPr lang="ru-RU" sz="3200" b="0" strike="noStrike" spc="-1">
              <a:latin typeface="Arial"/>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40" name="PlaceHolder 1"/>
          <p:cNvSpPr>
            <a:spLocks noGrp="1"/>
          </p:cNvSpPr>
          <p:nvPr>
            <p:ph type="title"/>
          </p:nvPr>
        </p:nvSpPr>
        <p:spPr>
          <a:xfrm>
            <a:off x="457200" y="273600"/>
            <a:ext cx="8229240" cy="1144800"/>
          </a:xfrm>
          <a:prstGeom prst="rect">
            <a:avLst/>
          </a:prstGeom>
        </p:spPr>
        <p:txBody>
          <a:bodyPr lIns="0" tIns="0" rIns="0" bIns="0" anchor="ctr">
            <a:spAutoFit/>
          </a:bodyPr>
          <a:lstStyle/>
          <a:p>
            <a:pPr algn="ctr"/>
            <a:endParaRPr lang="ru-RU" sz="4400" b="0" strike="noStrike" spc="-1">
              <a:latin typeface="Arial"/>
            </a:endParaRPr>
          </a:p>
        </p:txBody>
      </p:sp>
      <p:sp>
        <p:nvSpPr>
          <p:cNvPr id="41" name="PlaceHolder 2"/>
          <p:cNvSpPr>
            <a:spLocks noGrp="1"/>
          </p:cNvSpPr>
          <p:nvPr>
            <p:ph type="subTitle"/>
          </p:nvPr>
        </p:nvSpPr>
        <p:spPr>
          <a:xfrm>
            <a:off x="457200" y="1604520"/>
            <a:ext cx="8229240" cy="3977280"/>
          </a:xfrm>
          <a:prstGeom prst="rect">
            <a:avLst/>
          </a:prstGeom>
        </p:spPr>
        <p:txBody>
          <a:bodyPr lIns="0" tIns="0" rIns="0" bIns="0" anchor="ctr">
            <a:spAutoFit/>
          </a:bodyPr>
          <a:lstStyle/>
          <a:p>
            <a:pPr algn="ctr"/>
            <a:endParaRPr lang="ru-RU" sz="3200" b="0" strike="noStrike" spc="-1">
              <a:latin typeface="Arial"/>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42" name="PlaceHolder 1"/>
          <p:cNvSpPr>
            <a:spLocks noGrp="1"/>
          </p:cNvSpPr>
          <p:nvPr>
            <p:ph type="title"/>
          </p:nvPr>
        </p:nvSpPr>
        <p:spPr>
          <a:xfrm>
            <a:off x="457200" y="273600"/>
            <a:ext cx="8229240" cy="1144800"/>
          </a:xfrm>
          <a:prstGeom prst="rect">
            <a:avLst/>
          </a:prstGeom>
        </p:spPr>
        <p:txBody>
          <a:bodyPr lIns="0" tIns="0" rIns="0" bIns="0" anchor="ctr">
            <a:spAutoFit/>
          </a:bodyPr>
          <a:lstStyle/>
          <a:p>
            <a:pPr algn="ctr"/>
            <a:endParaRPr lang="ru-RU" sz="4400" b="0" strike="noStrike" spc="-1">
              <a:latin typeface="Arial"/>
            </a:endParaRPr>
          </a:p>
        </p:txBody>
      </p:sp>
      <p:sp>
        <p:nvSpPr>
          <p:cNvPr id="43" name="PlaceHolder 2"/>
          <p:cNvSpPr>
            <a:spLocks noGrp="1"/>
          </p:cNvSpPr>
          <p:nvPr>
            <p:ph type="body"/>
          </p:nvPr>
        </p:nvSpPr>
        <p:spPr>
          <a:xfrm>
            <a:off x="457200" y="1604520"/>
            <a:ext cx="8229240" cy="3977280"/>
          </a:xfrm>
          <a:prstGeom prst="rect">
            <a:avLst/>
          </a:prstGeom>
        </p:spPr>
        <p:txBody>
          <a:bodyPr lIns="0" tIns="0" rIns="0" bIns="0">
            <a:normAutofit/>
          </a:bodyPr>
          <a:lstStyle/>
          <a:p>
            <a:endParaRPr lang="ru-RU" sz="3200" b="0" strike="noStrike" spc="-1">
              <a:latin typeface="Arial"/>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44" name="PlaceHolder 1"/>
          <p:cNvSpPr>
            <a:spLocks noGrp="1"/>
          </p:cNvSpPr>
          <p:nvPr>
            <p:ph type="title"/>
          </p:nvPr>
        </p:nvSpPr>
        <p:spPr>
          <a:xfrm>
            <a:off x="457200" y="273600"/>
            <a:ext cx="8229240" cy="1144800"/>
          </a:xfrm>
          <a:prstGeom prst="rect">
            <a:avLst/>
          </a:prstGeom>
        </p:spPr>
        <p:txBody>
          <a:bodyPr lIns="0" tIns="0" rIns="0" bIns="0" anchor="ctr">
            <a:spAutoFit/>
          </a:bodyPr>
          <a:lstStyle/>
          <a:p>
            <a:pPr algn="ctr"/>
            <a:endParaRPr lang="ru-RU" sz="4400" b="0" strike="noStrike" spc="-1">
              <a:latin typeface="Arial"/>
            </a:endParaRPr>
          </a:p>
        </p:txBody>
      </p:sp>
      <p:sp>
        <p:nvSpPr>
          <p:cNvPr id="45" name="PlaceHolder 2"/>
          <p:cNvSpPr>
            <a:spLocks noGrp="1"/>
          </p:cNvSpPr>
          <p:nvPr>
            <p:ph type="body"/>
          </p:nvPr>
        </p:nvSpPr>
        <p:spPr>
          <a:xfrm>
            <a:off x="457200" y="1604520"/>
            <a:ext cx="4015800" cy="3977280"/>
          </a:xfrm>
          <a:prstGeom prst="rect">
            <a:avLst/>
          </a:prstGeom>
        </p:spPr>
        <p:txBody>
          <a:bodyPr lIns="0" tIns="0" rIns="0" bIns="0">
            <a:normAutofit/>
          </a:bodyPr>
          <a:lstStyle/>
          <a:p>
            <a:endParaRPr lang="ru-RU" sz="3200" b="0" strike="noStrike" spc="-1">
              <a:latin typeface="Arial"/>
            </a:endParaRPr>
          </a:p>
        </p:txBody>
      </p:sp>
      <p:sp>
        <p:nvSpPr>
          <p:cNvPr id="46" name="PlaceHolder 3"/>
          <p:cNvSpPr>
            <a:spLocks noGrp="1"/>
          </p:cNvSpPr>
          <p:nvPr>
            <p:ph type="body"/>
          </p:nvPr>
        </p:nvSpPr>
        <p:spPr>
          <a:xfrm>
            <a:off x="4674240" y="1604520"/>
            <a:ext cx="4015800" cy="3977280"/>
          </a:xfrm>
          <a:prstGeom prst="rect">
            <a:avLst/>
          </a:prstGeom>
        </p:spPr>
        <p:txBody>
          <a:bodyPr lIns="0" tIns="0" rIns="0" bIns="0">
            <a:normAutofit/>
          </a:bodyPr>
          <a:lstStyle/>
          <a:p>
            <a:endParaRPr lang="ru-RU" sz="3200" b="0" strike="noStrike" spc="-1">
              <a:latin typeface="Arial"/>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47" name="PlaceHolder 1"/>
          <p:cNvSpPr>
            <a:spLocks noGrp="1"/>
          </p:cNvSpPr>
          <p:nvPr>
            <p:ph type="title"/>
          </p:nvPr>
        </p:nvSpPr>
        <p:spPr>
          <a:xfrm>
            <a:off x="457200" y="273600"/>
            <a:ext cx="8229240" cy="1144800"/>
          </a:xfrm>
          <a:prstGeom prst="rect">
            <a:avLst/>
          </a:prstGeom>
        </p:spPr>
        <p:txBody>
          <a:bodyPr lIns="0" tIns="0" rIns="0" bIns="0" anchor="ctr">
            <a:spAutoFit/>
          </a:bodyPr>
          <a:lstStyle/>
          <a:p>
            <a:pPr algn="ctr"/>
            <a:endParaRPr lang="ru-RU" sz="4400" b="0" strike="noStrike" spc="-1">
              <a:latin typeface="Arial"/>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48" name="PlaceHolder 1"/>
          <p:cNvSpPr>
            <a:spLocks noGrp="1"/>
          </p:cNvSpPr>
          <p:nvPr>
            <p:ph type="subTitle"/>
          </p:nvPr>
        </p:nvSpPr>
        <p:spPr>
          <a:xfrm>
            <a:off x="457200" y="273600"/>
            <a:ext cx="8229240" cy="5307840"/>
          </a:xfrm>
          <a:prstGeom prst="rect">
            <a:avLst/>
          </a:prstGeom>
        </p:spPr>
        <p:txBody>
          <a:bodyPr lIns="0" tIns="0" rIns="0" bIns="0" anchor="ctr">
            <a:spAutoFit/>
          </a:bodyPr>
          <a:lstStyle/>
          <a:p>
            <a:pPr algn="ctr"/>
            <a:endParaRPr lang="ru-RU" sz="3200" b="0" strike="noStrike" spc="-1">
              <a:latin typeface="Arial"/>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49" name="PlaceHolder 1"/>
          <p:cNvSpPr>
            <a:spLocks noGrp="1"/>
          </p:cNvSpPr>
          <p:nvPr>
            <p:ph type="title"/>
          </p:nvPr>
        </p:nvSpPr>
        <p:spPr>
          <a:xfrm>
            <a:off x="457200" y="273600"/>
            <a:ext cx="8229240" cy="1144800"/>
          </a:xfrm>
          <a:prstGeom prst="rect">
            <a:avLst/>
          </a:prstGeom>
        </p:spPr>
        <p:txBody>
          <a:bodyPr lIns="0" tIns="0" rIns="0" bIns="0" anchor="ctr">
            <a:spAutoFit/>
          </a:bodyPr>
          <a:lstStyle/>
          <a:p>
            <a:pPr algn="ctr"/>
            <a:endParaRPr lang="ru-RU" sz="4400" b="0" strike="noStrike" spc="-1">
              <a:latin typeface="Arial"/>
            </a:endParaRPr>
          </a:p>
        </p:txBody>
      </p:sp>
      <p:sp>
        <p:nvSpPr>
          <p:cNvPr id="50" name="PlaceHolder 2"/>
          <p:cNvSpPr>
            <a:spLocks noGrp="1"/>
          </p:cNvSpPr>
          <p:nvPr>
            <p:ph type="body"/>
          </p:nvPr>
        </p:nvSpPr>
        <p:spPr>
          <a:xfrm>
            <a:off x="457200" y="1604520"/>
            <a:ext cx="4015800" cy="1896840"/>
          </a:xfrm>
          <a:prstGeom prst="rect">
            <a:avLst/>
          </a:prstGeom>
        </p:spPr>
        <p:txBody>
          <a:bodyPr lIns="0" tIns="0" rIns="0" bIns="0">
            <a:normAutofit/>
          </a:bodyPr>
          <a:lstStyle/>
          <a:p>
            <a:endParaRPr lang="ru-RU" sz="3200" b="0" strike="noStrike" spc="-1">
              <a:latin typeface="Arial"/>
            </a:endParaRPr>
          </a:p>
        </p:txBody>
      </p:sp>
      <p:sp>
        <p:nvSpPr>
          <p:cNvPr id="51" name="PlaceHolder 3"/>
          <p:cNvSpPr>
            <a:spLocks noGrp="1"/>
          </p:cNvSpPr>
          <p:nvPr>
            <p:ph type="body"/>
          </p:nvPr>
        </p:nvSpPr>
        <p:spPr>
          <a:xfrm>
            <a:off x="4674240" y="1604520"/>
            <a:ext cx="4015800" cy="3977280"/>
          </a:xfrm>
          <a:prstGeom prst="rect">
            <a:avLst/>
          </a:prstGeom>
        </p:spPr>
        <p:txBody>
          <a:bodyPr lIns="0" tIns="0" rIns="0" bIns="0">
            <a:normAutofit/>
          </a:bodyPr>
          <a:lstStyle/>
          <a:p>
            <a:endParaRPr lang="ru-RU" sz="3200" b="0" strike="noStrike" spc="-1">
              <a:latin typeface="Arial"/>
            </a:endParaRPr>
          </a:p>
        </p:txBody>
      </p:sp>
      <p:sp>
        <p:nvSpPr>
          <p:cNvPr id="52" name="PlaceHolder 4"/>
          <p:cNvSpPr>
            <a:spLocks noGrp="1"/>
          </p:cNvSpPr>
          <p:nvPr>
            <p:ph type="body"/>
          </p:nvPr>
        </p:nvSpPr>
        <p:spPr>
          <a:xfrm>
            <a:off x="457200" y="3682080"/>
            <a:ext cx="4015800" cy="1896840"/>
          </a:xfrm>
          <a:prstGeom prst="rect">
            <a:avLst/>
          </a:prstGeom>
        </p:spPr>
        <p:txBody>
          <a:bodyPr lIns="0" tIns="0" rIns="0" bIns="0">
            <a:normAutofit/>
          </a:bodyPr>
          <a:lstStyle/>
          <a:p>
            <a:endParaRPr lang="ru-RU" sz="3200" b="0" strike="noStrike" spc="-1">
              <a:latin typeface="Arial"/>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457200" y="273600"/>
            <a:ext cx="8229240" cy="1144800"/>
          </a:xfrm>
          <a:prstGeom prst="rect">
            <a:avLst/>
          </a:prstGeom>
        </p:spPr>
        <p:txBody>
          <a:bodyPr lIns="0" tIns="0" rIns="0" bIns="0" anchor="ctr">
            <a:spAutoFit/>
          </a:bodyPr>
          <a:lstStyle/>
          <a:p>
            <a:pPr algn="ctr"/>
            <a:endParaRPr lang="ru-RU" sz="4400" b="0" strike="noStrike" spc="-1">
              <a:latin typeface="Arial"/>
            </a:endParaRPr>
          </a:p>
        </p:txBody>
      </p:sp>
      <p:sp>
        <p:nvSpPr>
          <p:cNvPr id="3" name="PlaceHolder 2"/>
          <p:cNvSpPr>
            <a:spLocks noGrp="1"/>
          </p:cNvSpPr>
          <p:nvPr>
            <p:ph type="subTitle"/>
          </p:nvPr>
        </p:nvSpPr>
        <p:spPr>
          <a:xfrm>
            <a:off x="457200" y="1604520"/>
            <a:ext cx="8229240" cy="3977280"/>
          </a:xfrm>
          <a:prstGeom prst="rect">
            <a:avLst/>
          </a:prstGeom>
        </p:spPr>
        <p:txBody>
          <a:bodyPr lIns="0" tIns="0" rIns="0" bIns="0" anchor="ctr">
            <a:spAutoFit/>
          </a:bodyPr>
          <a:lstStyle/>
          <a:p>
            <a:pPr algn="ctr"/>
            <a:endParaRPr lang="ru-RU" sz="3200" b="0" strike="noStrike" spc="-1">
              <a:latin typeface="Arial"/>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53" name="PlaceHolder 1"/>
          <p:cNvSpPr>
            <a:spLocks noGrp="1"/>
          </p:cNvSpPr>
          <p:nvPr>
            <p:ph type="title"/>
          </p:nvPr>
        </p:nvSpPr>
        <p:spPr>
          <a:xfrm>
            <a:off x="457200" y="273600"/>
            <a:ext cx="8229240" cy="1144800"/>
          </a:xfrm>
          <a:prstGeom prst="rect">
            <a:avLst/>
          </a:prstGeom>
        </p:spPr>
        <p:txBody>
          <a:bodyPr lIns="0" tIns="0" rIns="0" bIns="0" anchor="ctr">
            <a:spAutoFit/>
          </a:bodyPr>
          <a:lstStyle/>
          <a:p>
            <a:pPr algn="ctr"/>
            <a:endParaRPr lang="ru-RU" sz="4400" b="0" strike="noStrike" spc="-1">
              <a:latin typeface="Arial"/>
            </a:endParaRPr>
          </a:p>
        </p:txBody>
      </p:sp>
      <p:sp>
        <p:nvSpPr>
          <p:cNvPr id="54" name="PlaceHolder 2"/>
          <p:cNvSpPr>
            <a:spLocks noGrp="1"/>
          </p:cNvSpPr>
          <p:nvPr>
            <p:ph type="body"/>
          </p:nvPr>
        </p:nvSpPr>
        <p:spPr>
          <a:xfrm>
            <a:off x="457200" y="1604520"/>
            <a:ext cx="4015800" cy="3977280"/>
          </a:xfrm>
          <a:prstGeom prst="rect">
            <a:avLst/>
          </a:prstGeom>
        </p:spPr>
        <p:txBody>
          <a:bodyPr lIns="0" tIns="0" rIns="0" bIns="0">
            <a:normAutofit/>
          </a:bodyPr>
          <a:lstStyle/>
          <a:p>
            <a:endParaRPr lang="ru-RU" sz="3200" b="0" strike="noStrike" spc="-1">
              <a:latin typeface="Arial"/>
            </a:endParaRPr>
          </a:p>
        </p:txBody>
      </p:sp>
      <p:sp>
        <p:nvSpPr>
          <p:cNvPr id="55" name="PlaceHolder 3"/>
          <p:cNvSpPr>
            <a:spLocks noGrp="1"/>
          </p:cNvSpPr>
          <p:nvPr>
            <p:ph type="body"/>
          </p:nvPr>
        </p:nvSpPr>
        <p:spPr>
          <a:xfrm>
            <a:off x="4674240" y="1604520"/>
            <a:ext cx="4015800" cy="1896840"/>
          </a:xfrm>
          <a:prstGeom prst="rect">
            <a:avLst/>
          </a:prstGeom>
        </p:spPr>
        <p:txBody>
          <a:bodyPr lIns="0" tIns="0" rIns="0" bIns="0">
            <a:normAutofit/>
          </a:bodyPr>
          <a:lstStyle/>
          <a:p>
            <a:endParaRPr lang="ru-RU" sz="3200" b="0" strike="noStrike" spc="-1">
              <a:latin typeface="Arial"/>
            </a:endParaRPr>
          </a:p>
        </p:txBody>
      </p:sp>
      <p:sp>
        <p:nvSpPr>
          <p:cNvPr id="56" name="PlaceHolder 4"/>
          <p:cNvSpPr>
            <a:spLocks noGrp="1"/>
          </p:cNvSpPr>
          <p:nvPr>
            <p:ph type="body"/>
          </p:nvPr>
        </p:nvSpPr>
        <p:spPr>
          <a:xfrm>
            <a:off x="4674240" y="3682080"/>
            <a:ext cx="4015800" cy="1896840"/>
          </a:xfrm>
          <a:prstGeom prst="rect">
            <a:avLst/>
          </a:prstGeom>
        </p:spPr>
        <p:txBody>
          <a:bodyPr lIns="0" tIns="0" rIns="0" bIns="0">
            <a:normAutofit/>
          </a:bodyPr>
          <a:lstStyle/>
          <a:p>
            <a:endParaRPr lang="ru-RU" sz="3200" b="0" strike="noStrike" spc="-1">
              <a:latin typeface="Arial"/>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57" name="PlaceHolder 1"/>
          <p:cNvSpPr>
            <a:spLocks noGrp="1"/>
          </p:cNvSpPr>
          <p:nvPr>
            <p:ph type="title"/>
          </p:nvPr>
        </p:nvSpPr>
        <p:spPr>
          <a:xfrm>
            <a:off x="457200" y="273600"/>
            <a:ext cx="8229240" cy="1144800"/>
          </a:xfrm>
          <a:prstGeom prst="rect">
            <a:avLst/>
          </a:prstGeom>
        </p:spPr>
        <p:txBody>
          <a:bodyPr lIns="0" tIns="0" rIns="0" bIns="0" anchor="ctr">
            <a:spAutoFit/>
          </a:bodyPr>
          <a:lstStyle/>
          <a:p>
            <a:pPr algn="ctr"/>
            <a:endParaRPr lang="ru-RU" sz="4400" b="0" strike="noStrike" spc="-1">
              <a:latin typeface="Arial"/>
            </a:endParaRPr>
          </a:p>
        </p:txBody>
      </p:sp>
      <p:sp>
        <p:nvSpPr>
          <p:cNvPr id="58" name="PlaceHolder 2"/>
          <p:cNvSpPr>
            <a:spLocks noGrp="1"/>
          </p:cNvSpPr>
          <p:nvPr>
            <p:ph type="body"/>
          </p:nvPr>
        </p:nvSpPr>
        <p:spPr>
          <a:xfrm>
            <a:off x="457200" y="1604520"/>
            <a:ext cx="4015800" cy="1896840"/>
          </a:xfrm>
          <a:prstGeom prst="rect">
            <a:avLst/>
          </a:prstGeom>
        </p:spPr>
        <p:txBody>
          <a:bodyPr lIns="0" tIns="0" rIns="0" bIns="0">
            <a:normAutofit/>
          </a:bodyPr>
          <a:lstStyle/>
          <a:p>
            <a:endParaRPr lang="ru-RU" sz="3200" b="0" strike="noStrike" spc="-1">
              <a:latin typeface="Arial"/>
            </a:endParaRPr>
          </a:p>
        </p:txBody>
      </p:sp>
      <p:sp>
        <p:nvSpPr>
          <p:cNvPr id="59" name="PlaceHolder 3"/>
          <p:cNvSpPr>
            <a:spLocks noGrp="1"/>
          </p:cNvSpPr>
          <p:nvPr>
            <p:ph type="body"/>
          </p:nvPr>
        </p:nvSpPr>
        <p:spPr>
          <a:xfrm>
            <a:off x="4674240" y="1604520"/>
            <a:ext cx="4015800" cy="1896840"/>
          </a:xfrm>
          <a:prstGeom prst="rect">
            <a:avLst/>
          </a:prstGeom>
        </p:spPr>
        <p:txBody>
          <a:bodyPr lIns="0" tIns="0" rIns="0" bIns="0">
            <a:normAutofit/>
          </a:bodyPr>
          <a:lstStyle/>
          <a:p>
            <a:endParaRPr lang="ru-RU" sz="3200" b="0" strike="noStrike" spc="-1">
              <a:latin typeface="Arial"/>
            </a:endParaRPr>
          </a:p>
        </p:txBody>
      </p:sp>
      <p:sp>
        <p:nvSpPr>
          <p:cNvPr id="60" name="PlaceHolder 4"/>
          <p:cNvSpPr>
            <a:spLocks noGrp="1"/>
          </p:cNvSpPr>
          <p:nvPr>
            <p:ph type="body"/>
          </p:nvPr>
        </p:nvSpPr>
        <p:spPr>
          <a:xfrm>
            <a:off x="457200" y="3682080"/>
            <a:ext cx="8229240" cy="1896840"/>
          </a:xfrm>
          <a:prstGeom prst="rect">
            <a:avLst/>
          </a:prstGeom>
        </p:spPr>
        <p:txBody>
          <a:bodyPr lIns="0" tIns="0" rIns="0" bIns="0">
            <a:normAutofit/>
          </a:bodyPr>
          <a:lstStyle/>
          <a:p>
            <a:endParaRPr lang="ru-RU" sz="3200" b="0" strike="noStrike" spc="-1">
              <a:latin typeface="Arial"/>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61" name="PlaceHolder 1"/>
          <p:cNvSpPr>
            <a:spLocks noGrp="1"/>
          </p:cNvSpPr>
          <p:nvPr>
            <p:ph type="title"/>
          </p:nvPr>
        </p:nvSpPr>
        <p:spPr>
          <a:xfrm>
            <a:off x="457200" y="273600"/>
            <a:ext cx="8229240" cy="1144800"/>
          </a:xfrm>
          <a:prstGeom prst="rect">
            <a:avLst/>
          </a:prstGeom>
        </p:spPr>
        <p:txBody>
          <a:bodyPr lIns="0" tIns="0" rIns="0" bIns="0" anchor="ctr">
            <a:spAutoFit/>
          </a:bodyPr>
          <a:lstStyle/>
          <a:p>
            <a:pPr algn="ctr"/>
            <a:endParaRPr lang="ru-RU" sz="4400" b="0" strike="noStrike" spc="-1">
              <a:latin typeface="Arial"/>
            </a:endParaRPr>
          </a:p>
        </p:txBody>
      </p:sp>
      <p:sp>
        <p:nvSpPr>
          <p:cNvPr id="62" name="PlaceHolder 2"/>
          <p:cNvSpPr>
            <a:spLocks noGrp="1"/>
          </p:cNvSpPr>
          <p:nvPr>
            <p:ph type="body"/>
          </p:nvPr>
        </p:nvSpPr>
        <p:spPr>
          <a:xfrm>
            <a:off x="457200" y="1604520"/>
            <a:ext cx="8229240" cy="1896840"/>
          </a:xfrm>
          <a:prstGeom prst="rect">
            <a:avLst/>
          </a:prstGeom>
        </p:spPr>
        <p:txBody>
          <a:bodyPr lIns="0" tIns="0" rIns="0" bIns="0">
            <a:normAutofit/>
          </a:bodyPr>
          <a:lstStyle/>
          <a:p>
            <a:endParaRPr lang="ru-RU" sz="3200" b="0" strike="noStrike" spc="-1">
              <a:latin typeface="Arial"/>
            </a:endParaRPr>
          </a:p>
        </p:txBody>
      </p:sp>
      <p:sp>
        <p:nvSpPr>
          <p:cNvPr id="63" name="PlaceHolder 3"/>
          <p:cNvSpPr>
            <a:spLocks noGrp="1"/>
          </p:cNvSpPr>
          <p:nvPr>
            <p:ph type="body"/>
          </p:nvPr>
        </p:nvSpPr>
        <p:spPr>
          <a:xfrm>
            <a:off x="457200" y="3682080"/>
            <a:ext cx="8229240" cy="1896840"/>
          </a:xfrm>
          <a:prstGeom prst="rect">
            <a:avLst/>
          </a:prstGeom>
        </p:spPr>
        <p:txBody>
          <a:bodyPr lIns="0" tIns="0" rIns="0" bIns="0">
            <a:normAutofit/>
          </a:bodyPr>
          <a:lstStyle/>
          <a:p>
            <a:endParaRPr lang="ru-RU" sz="3200" b="0" strike="noStrike" spc="-1">
              <a:latin typeface="Arial"/>
            </a:endParaRP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64" name="PlaceHolder 1"/>
          <p:cNvSpPr>
            <a:spLocks noGrp="1"/>
          </p:cNvSpPr>
          <p:nvPr>
            <p:ph type="title"/>
          </p:nvPr>
        </p:nvSpPr>
        <p:spPr>
          <a:xfrm>
            <a:off x="457200" y="273600"/>
            <a:ext cx="8229240" cy="1144800"/>
          </a:xfrm>
          <a:prstGeom prst="rect">
            <a:avLst/>
          </a:prstGeom>
        </p:spPr>
        <p:txBody>
          <a:bodyPr lIns="0" tIns="0" rIns="0" bIns="0" anchor="ctr">
            <a:spAutoFit/>
          </a:bodyPr>
          <a:lstStyle/>
          <a:p>
            <a:pPr algn="ctr"/>
            <a:endParaRPr lang="ru-RU" sz="4400" b="0" strike="noStrike" spc="-1">
              <a:latin typeface="Arial"/>
            </a:endParaRPr>
          </a:p>
        </p:txBody>
      </p:sp>
      <p:sp>
        <p:nvSpPr>
          <p:cNvPr id="65" name="PlaceHolder 2"/>
          <p:cNvSpPr>
            <a:spLocks noGrp="1"/>
          </p:cNvSpPr>
          <p:nvPr>
            <p:ph type="body"/>
          </p:nvPr>
        </p:nvSpPr>
        <p:spPr>
          <a:xfrm>
            <a:off x="457200" y="1604520"/>
            <a:ext cx="4015800" cy="1896840"/>
          </a:xfrm>
          <a:prstGeom prst="rect">
            <a:avLst/>
          </a:prstGeom>
        </p:spPr>
        <p:txBody>
          <a:bodyPr lIns="0" tIns="0" rIns="0" bIns="0">
            <a:normAutofit/>
          </a:bodyPr>
          <a:lstStyle/>
          <a:p>
            <a:endParaRPr lang="ru-RU" sz="3200" b="0" strike="noStrike" spc="-1">
              <a:latin typeface="Arial"/>
            </a:endParaRPr>
          </a:p>
        </p:txBody>
      </p:sp>
      <p:sp>
        <p:nvSpPr>
          <p:cNvPr id="66" name="PlaceHolder 3"/>
          <p:cNvSpPr>
            <a:spLocks noGrp="1"/>
          </p:cNvSpPr>
          <p:nvPr>
            <p:ph type="body"/>
          </p:nvPr>
        </p:nvSpPr>
        <p:spPr>
          <a:xfrm>
            <a:off x="4674240" y="1604520"/>
            <a:ext cx="4015800" cy="1896840"/>
          </a:xfrm>
          <a:prstGeom prst="rect">
            <a:avLst/>
          </a:prstGeom>
        </p:spPr>
        <p:txBody>
          <a:bodyPr lIns="0" tIns="0" rIns="0" bIns="0">
            <a:normAutofit/>
          </a:bodyPr>
          <a:lstStyle/>
          <a:p>
            <a:endParaRPr lang="ru-RU" sz="3200" b="0" strike="noStrike" spc="-1">
              <a:latin typeface="Arial"/>
            </a:endParaRPr>
          </a:p>
        </p:txBody>
      </p:sp>
      <p:sp>
        <p:nvSpPr>
          <p:cNvPr id="67" name="PlaceHolder 4"/>
          <p:cNvSpPr>
            <a:spLocks noGrp="1"/>
          </p:cNvSpPr>
          <p:nvPr>
            <p:ph type="body"/>
          </p:nvPr>
        </p:nvSpPr>
        <p:spPr>
          <a:xfrm>
            <a:off x="457200" y="3682080"/>
            <a:ext cx="4015800" cy="1896840"/>
          </a:xfrm>
          <a:prstGeom prst="rect">
            <a:avLst/>
          </a:prstGeom>
        </p:spPr>
        <p:txBody>
          <a:bodyPr lIns="0" tIns="0" rIns="0" bIns="0">
            <a:normAutofit/>
          </a:bodyPr>
          <a:lstStyle/>
          <a:p>
            <a:endParaRPr lang="ru-RU" sz="3200" b="0" strike="noStrike" spc="-1">
              <a:latin typeface="Arial"/>
            </a:endParaRPr>
          </a:p>
        </p:txBody>
      </p:sp>
      <p:sp>
        <p:nvSpPr>
          <p:cNvPr id="68" name="PlaceHolder 5"/>
          <p:cNvSpPr>
            <a:spLocks noGrp="1"/>
          </p:cNvSpPr>
          <p:nvPr>
            <p:ph type="body"/>
          </p:nvPr>
        </p:nvSpPr>
        <p:spPr>
          <a:xfrm>
            <a:off x="4674240" y="3682080"/>
            <a:ext cx="4015800" cy="1896840"/>
          </a:xfrm>
          <a:prstGeom prst="rect">
            <a:avLst/>
          </a:prstGeom>
        </p:spPr>
        <p:txBody>
          <a:bodyPr lIns="0" tIns="0" rIns="0" bIns="0">
            <a:normAutofit/>
          </a:bodyPr>
          <a:lstStyle/>
          <a:p>
            <a:endParaRPr lang="ru-RU" sz="3200" b="0" strike="noStrike" spc="-1">
              <a:latin typeface="Arial"/>
            </a:endParaRPr>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69" name="PlaceHolder 1"/>
          <p:cNvSpPr>
            <a:spLocks noGrp="1"/>
          </p:cNvSpPr>
          <p:nvPr>
            <p:ph type="title"/>
          </p:nvPr>
        </p:nvSpPr>
        <p:spPr>
          <a:xfrm>
            <a:off x="457200" y="273600"/>
            <a:ext cx="8229240" cy="1144800"/>
          </a:xfrm>
          <a:prstGeom prst="rect">
            <a:avLst/>
          </a:prstGeom>
        </p:spPr>
        <p:txBody>
          <a:bodyPr lIns="0" tIns="0" rIns="0" bIns="0" anchor="ctr">
            <a:spAutoFit/>
          </a:bodyPr>
          <a:lstStyle/>
          <a:p>
            <a:pPr algn="ctr"/>
            <a:endParaRPr lang="ru-RU" sz="4400" b="0" strike="noStrike" spc="-1">
              <a:latin typeface="Arial"/>
            </a:endParaRPr>
          </a:p>
        </p:txBody>
      </p:sp>
      <p:sp>
        <p:nvSpPr>
          <p:cNvPr id="70" name="PlaceHolder 2"/>
          <p:cNvSpPr>
            <a:spLocks noGrp="1"/>
          </p:cNvSpPr>
          <p:nvPr>
            <p:ph type="body"/>
          </p:nvPr>
        </p:nvSpPr>
        <p:spPr>
          <a:xfrm>
            <a:off x="457200" y="1604520"/>
            <a:ext cx="2649600" cy="1896840"/>
          </a:xfrm>
          <a:prstGeom prst="rect">
            <a:avLst/>
          </a:prstGeom>
        </p:spPr>
        <p:txBody>
          <a:bodyPr lIns="0" tIns="0" rIns="0" bIns="0">
            <a:normAutofit/>
          </a:bodyPr>
          <a:lstStyle/>
          <a:p>
            <a:endParaRPr lang="ru-RU" sz="3200" b="0" strike="noStrike" spc="-1">
              <a:latin typeface="Arial"/>
            </a:endParaRPr>
          </a:p>
        </p:txBody>
      </p:sp>
      <p:sp>
        <p:nvSpPr>
          <p:cNvPr id="71" name="PlaceHolder 3"/>
          <p:cNvSpPr>
            <a:spLocks noGrp="1"/>
          </p:cNvSpPr>
          <p:nvPr>
            <p:ph type="body"/>
          </p:nvPr>
        </p:nvSpPr>
        <p:spPr>
          <a:xfrm>
            <a:off x="3239640" y="1604520"/>
            <a:ext cx="2649600" cy="1896840"/>
          </a:xfrm>
          <a:prstGeom prst="rect">
            <a:avLst/>
          </a:prstGeom>
        </p:spPr>
        <p:txBody>
          <a:bodyPr lIns="0" tIns="0" rIns="0" bIns="0">
            <a:normAutofit/>
          </a:bodyPr>
          <a:lstStyle/>
          <a:p>
            <a:endParaRPr lang="ru-RU" sz="3200" b="0" strike="noStrike" spc="-1">
              <a:latin typeface="Arial"/>
            </a:endParaRPr>
          </a:p>
        </p:txBody>
      </p:sp>
      <p:sp>
        <p:nvSpPr>
          <p:cNvPr id="72" name="PlaceHolder 4"/>
          <p:cNvSpPr>
            <a:spLocks noGrp="1"/>
          </p:cNvSpPr>
          <p:nvPr>
            <p:ph type="body"/>
          </p:nvPr>
        </p:nvSpPr>
        <p:spPr>
          <a:xfrm>
            <a:off x="6022080" y="1604520"/>
            <a:ext cx="2649600" cy="1896840"/>
          </a:xfrm>
          <a:prstGeom prst="rect">
            <a:avLst/>
          </a:prstGeom>
        </p:spPr>
        <p:txBody>
          <a:bodyPr lIns="0" tIns="0" rIns="0" bIns="0">
            <a:normAutofit/>
          </a:bodyPr>
          <a:lstStyle/>
          <a:p>
            <a:endParaRPr lang="ru-RU" sz="3200" b="0" strike="noStrike" spc="-1">
              <a:latin typeface="Arial"/>
            </a:endParaRPr>
          </a:p>
        </p:txBody>
      </p:sp>
      <p:sp>
        <p:nvSpPr>
          <p:cNvPr id="73" name="PlaceHolder 5"/>
          <p:cNvSpPr>
            <a:spLocks noGrp="1"/>
          </p:cNvSpPr>
          <p:nvPr>
            <p:ph type="body"/>
          </p:nvPr>
        </p:nvSpPr>
        <p:spPr>
          <a:xfrm>
            <a:off x="457200" y="3682080"/>
            <a:ext cx="2649600" cy="1896840"/>
          </a:xfrm>
          <a:prstGeom prst="rect">
            <a:avLst/>
          </a:prstGeom>
        </p:spPr>
        <p:txBody>
          <a:bodyPr lIns="0" tIns="0" rIns="0" bIns="0">
            <a:normAutofit/>
          </a:bodyPr>
          <a:lstStyle/>
          <a:p>
            <a:endParaRPr lang="ru-RU" sz="3200" b="0" strike="noStrike" spc="-1">
              <a:latin typeface="Arial"/>
            </a:endParaRPr>
          </a:p>
        </p:txBody>
      </p:sp>
      <p:sp>
        <p:nvSpPr>
          <p:cNvPr id="74" name="PlaceHolder 6"/>
          <p:cNvSpPr>
            <a:spLocks noGrp="1"/>
          </p:cNvSpPr>
          <p:nvPr>
            <p:ph type="body"/>
          </p:nvPr>
        </p:nvSpPr>
        <p:spPr>
          <a:xfrm>
            <a:off x="3239640" y="3682080"/>
            <a:ext cx="2649600" cy="1896840"/>
          </a:xfrm>
          <a:prstGeom prst="rect">
            <a:avLst/>
          </a:prstGeom>
        </p:spPr>
        <p:txBody>
          <a:bodyPr lIns="0" tIns="0" rIns="0" bIns="0">
            <a:normAutofit/>
          </a:bodyPr>
          <a:lstStyle/>
          <a:p>
            <a:endParaRPr lang="ru-RU" sz="3200" b="0" strike="noStrike" spc="-1">
              <a:latin typeface="Arial"/>
            </a:endParaRPr>
          </a:p>
        </p:txBody>
      </p:sp>
      <p:sp>
        <p:nvSpPr>
          <p:cNvPr id="75" name="PlaceHolder 7"/>
          <p:cNvSpPr>
            <a:spLocks noGrp="1"/>
          </p:cNvSpPr>
          <p:nvPr>
            <p:ph type="body"/>
          </p:nvPr>
        </p:nvSpPr>
        <p:spPr>
          <a:xfrm>
            <a:off x="6022080" y="3682080"/>
            <a:ext cx="2649600" cy="1896840"/>
          </a:xfrm>
          <a:prstGeom prst="rect">
            <a:avLst/>
          </a:prstGeom>
        </p:spPr>
        <p:txBody>
          <a:bodyPr lIns="0" tIns="0" rIns="0" bIns="0">
            <a:normAutofit/>
          </a:bodyPr>
          <a:lstStyle/>
          <a:p>
            <a:endParaRPr lang="ru-RU" sz="3200" b="0" strike="noStrike" spc="-1">
              <a:latin typeface="Arial"/>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4" name="PlaceHolder 1"/>
          <p:cNvSpPr>
            <a:spLocks noGrp="1"/>
          </p:cNvSpPr>
          <p:nvPr>
            <p:ph type="title"/>
          </p:nvPr>
        </p:nvSpPr>
        <p:spPr>
          <a:xfrm>
            <a:off x="457200" y="273600"/>
            <a:ext cx="8229240" cy="1144800"/>
          </a:xfrm>
          <a:prstGeom prst="rect">
            <a:avLst/>
          </a:prstGeom>
        </p:spPr>
        <p:txBody>
          <a:bodyPr lIns="0" tIns="0" rIns="0" bIns="0" anchor="ctr">
            <a:spAutoFit/>
          </a:bodyPr>
          <a:lstStyle/>
          <a:p>
            <a:pPr algn="ctr"/>
            <a:endParaRPr lang="ru-RU" sz="4400" b="0" strike="noStrike" spc="-1">
              <a:latin typeface="Arial"/>
            </a:endParaRPr>
          </a:p>
        </p:txBody>
      </p:sp>
      <p:sp>
        <p:nvSpPr>
          <p:cNvPr id="5" name="PlaceHolder 2"/>
          <p:cNvSpPr>
            <a:spLocks noGrp="1"/>
          </p:cNvSpPr>
          <p:nvPr>
            <p:ph type="body"/>
          </p:nvPr>
        </p:nvSpPr>
        <p:spPr>
          <a:xfrm>
            <a:off x="457200" y="1604520"/>
            <a:ext cx="8229240" cy="3977280"/>
          </a:xfrm>
          <a:prstGeom prst="rect">
            <a:avLst/>
          </a:prstGeom>
        </p:spPr>
        <p:txBody>
          <a:bodyPr lIns="0" tIns="0" rIns="0" bIns="0">
            <a:normAutofit/>
          </a:bodyPr>
          <a:lstStyle/>
          <a:p>
            <a:endParaRPr lang="ru-RU" sz="3200" b="0" strike="noStrike" spc="-1">
              <a:latin typeface="Arial"/>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6" name="PlaceHolder 1"/>
          <p:cNvSpPr>
            <a:spLocks noGrp="1"/>
          </p:cNvSpPr>
          <p:nvPr>
            <p:ph type="title"/>
          </p:nvPr>
        </p:nvSpPr>
        <p:spPr>
          <a:xfrm>
            <a:off x="457200" y="273600"/>
            <a:ext cx="8229240" cy="1144800"/>
          </a:xfrm>
          <a:prstGeom prst="rect">
            <a:avLst/>
          </a:prstGeom>
        </p:spPr>
        <p:txBody>
          <a:bodyPr lIns="0" tIns="0" rIns="0" bIns="0" anchor="ctr">
            <a:spAutoFit/>
          </a:bodyPr>
          <a:lstStyle/>
          <a:p>
            <a:pPr algn="ctr"/>
            <a:endParaRPr lang="ru-RU" sz="4400" b="0" strike="noStrike" spc="-1">
              <a:latin typeface="Arial"/>
            </a:endParaRPr>
          </a:p>
        </p:txBody>
      </p:sp>
      <p:sp>
        <p:nvSpPr>
          <p:cNvPr id="7" name="PlaceHolder 2"/>
          <p:cNvSpPr>
            <a:spLocks noGrp="1"/>
          </p:cNvSpPr>
          <p:nvPr>
            <p:ph type="body"/>
          </p:nvPr>
        </p:nvSpPr>
        <p:spPr>
          <a:xfrm>
            <a:off x="457200" y="1604520"/>
            <a:ext cx="4015800" cy="3977280"/>
          </a:xfrm>
          <a:prstGeom prst="rect">
            <a:avLst/>
          </a:prstGeom>
        </p:spPr>
        <p:txBody>
          <a:bodyPr lIns="0" tIns="0" rIns="0" bIns="0">
            <a:normAutofit/>
          </a:bodyPr>
          <a:lstStyle/>
          <a:p>
            <a:endParaRPr lang="ru-RU" sz="3200" b="0" strike="noStrike" spc="-1">
              <a:latin typeface="Arial"/>
            </a:endParaRPr>
          </a:p>
        </p:txBody>
      </p:sp>
      <p:sp>
        <p:nvSpPr>
          <p:cNvPr id="8" name="PlaceHolder 3"/>
          <p:cNvSpPr>
            <a:spLocks noGrp="1"/>
          </p:cNvSpPr>
          <p:nvPr>
            <p:ph type="body"/>
          </p:nvPr>
        </p:nvSpPr>
        <p:spPr>
          <a:xfrm>
            <a:off x="4674240" y="1604520"/>
            <a:ext cx="4015800" cy="3977280"/>
          </a:xfrm>
          <a:prstGeom prst="rect">
            <a:avLst/>
          </a:prstGeom>
        </p:spPr>
        <p:txBody>
          <a:bodyPr lIns="0" tIns="0" rIns="0" bIns="0">
            <a:normAutofit/>
          </a:bodyPr>
          <a:lstStyle/>
          <a:p>
            <a:endParaRPr lang="ru-RU" sz="3200" b="0" strike="noStrike" spc="-1">
              <a:latin typeface="Arial"/>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9" name="PlaceHolder 1"/>
          <p:cNvSpPr>
            <a:spLocks noGrp="1"/>
          </p:cNvSpPr>
          <p:nvPr>
            <p:ph type="title"/>
          </p:nvPr>
        </p:nvSpPr>
        <p:spPr>
          <a:xfrm>
            <a:off x="457200" y="273600"/>
            <a:ext cx="8229240" cy="1144800"/>
          </a:xfrm>
          <a:prstGeom prst="rect">
            <a:avLst/>
          </a:prstGeom>
        </p:spPr>
        <p:txBody>
          <a:bodyPr lIns="0" tIns="0" rIns="0" bIns="0" anchor="ctr">
            <a:spAutoFit/>
          </a:bodyPr>
          <a:lstStyle/>
          <a:p>
            <a:pPr algn="ctr"/>
            <a:endParaRPr lang="ru-RU" sz="4400" b="0" strike="noStrike" spc="-1">
              <a:latin typeface="Arial"/>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10" name="PlaceHolder 1"/>
          <p:cNvSpPr>
            <a:spLocks noGrp="1"/>
          </p:cNvSpPr>
          <p:nvPr>
            <p:ph type="subTitle"/>
          </p:nvPr>
        </p:nvSpPr>
        <p:spPr>
          <a:xfrm>
            <a:off x="457200" y="273600"/>
            <a:ext cx="8229240" cy="5307840"/>
          </a:xfrm>
          <a:prstGeom prst="rect">
            <a:avLst/>
          </a:prstGeom>
        </p:spPr>
        <p:txBody>
          <a:bodyPr lIns="0" tIns="0" rIns="0" bIns="0" anchor="ctr">
            <a:spAutoFit/>
          </a:bodyPr>
          <a:lstStyle/>
          <a:p>
            <a:pPr algn="ctr"/>
            <a:endParaRPr lang="ru-RU" sz="3200" b="0" strike="noStrike" spc="-1">
              <a:latin typeface="Arial"/>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11" name="PlaceHolder 1"/>
          <p:cNvSpPr>
            <a:spLocks noGrp="1"/>
          </p:cNvSpPr>
          <p:nvPr>
            <p:ph type="title"/>
          </p:nvPr>
        </p:nvSpPr>
        <p:spPr>
          <a:xfrm>
            <a:off x="457200" y="273600"/>
            <a:ext cx="8229240" cy="1144800"/>
          </a:xfrm>
          <a:prstGeom prst="rect">
            <a:avLst/>
          </a:prstGeom>
        </p:spPr>
        <p:txBody>
          <a:bodyPr lIns="0" tIns="0" rIns="0" bIns="0" anchor="ctr">
            <a:spAutoFit/>
          </a:bodyPr>
          <a:lstStyle/>
          <a:p>
            <a:pPr algn="ctr"/>
            <a:endParaRPr lang="ru-RU" sz="4400" b="0" strike="noStrike" spc="-1">
              <a:latin typeface="Arial"/>
            </a:endParaRPr>
          </a:p>
        </p:txBody>
      </p:sp>
      <p:sp>
        <p:nvSpPr>
          <p:cNvPr id="12" name="PlaceHolder 2"/>
          <p:cNvSpPr>
            <a:spLocks noGrp="1"/>
          </p:cNvSpPr>
          <p:nvPr>
            <p:ph type="body"/>
          </p:nvPr>
        </p:nvSpPr>
        <p:spPr>
          <a:xfrm>
            <a:off x="457200" y="1604520"/>
            <a:ext cx="4015800" cy="1896840"/>
          </a:xfrm>
          <a:prstGeom prst="rect">
            <a:avLst/>
          </a:prstGeom>
        </p:spPr>
        <p:txBody>
          <a:bodyPr lIns="0" tIns="0" rIns="0" bIns="0">
            <a:normAutofit/>
          </a:bodyPr>
          <a:lstStyle/>
          <a:p>
            <a:endParaRPr lang="ru-RU" sz="3200" b="0" strike="noStrike" spc="-1">
              <a:latin typeface="Arial"/>
            </a:endParaRPr>
          </a:p>
        </p:txBody>
      </p:sp>
      <p:sp>
        <p:nvSpPr>
          <p:cNvPr id="13" name="PlaceHolder 3"/>
          <p:cNvSpPr>
            <a:spLocks noGrp="1"/>
          </p:cNvSpPr>
          <p:nvPr>
            <p:ph type="body"/>
          </p:nvPr>
        </p:nvSpPr>
        <p:spPr>
          <a:xfrm>
            <a:off x="4674240" y="1604520"/>
            <a:ext cx="4015800" cy="3977280"/>
          </a:xfrm>
          <a:prstGeom prst="rect">
            <a:avLst/>
          </a:prstGeom>
        </p:spPr>
        <p:txBody>
          <a:bodyPr lIns="0" tIns="0" rIns="0" bIns="0">
            <a:normAutofit/>
          </a:bodyPr>
          <a:lstStyle/>
          <a:p>
            <a:endParaRPr lang="ru-RU" sz="3200" b="0" strike="noStrike" spc="-1">
              <a:latin typeface="Arial"/>
            </a:endParaRPr>
          </a:p>
        </p:txBody>
      </p:sp>
      <p:sp>
        <p:nvSpPr>
          <p:cNvPr id="14" name="PlaceHolder 4"/>
          <p:cNvSpPr>
            <a:spLocks noGrp="1"/>
          </p:cNvSpPr>
          <p:nvPr>
            <p:ph type="body"/>
          </p:nvPr>
        </p:nvSpPr>
        <p:spPr>
          <a:xfrm>
            <a:off x="457200" y="3682080"/>
            <a:ext cx="4015800" cy="1896840"/>
          </a:xfrm>
          <a:prstGeom prst="rect">
            <a:avLst/>
          </a:prstGeom>
        </p:spPr>
        <p:txBody>
          <a:bodyPr lIns="0" tIns="0" rIns="0" bIns="0">
            <a:normAutofit/>
          </a:bodyPr>
          <a:lstStyle/>
          <a:p>
            <a:endParaRPr lang="ru-RU" sz="3200" b="0" strike="noStrike" spc="-1">
              <a:latin typeface="Arial"/>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15" name="PlaceHolder 1"/>
          <p:cNvSpPr>
            <a:spLocks noGrp="1"/>
          </p:cNvSpPr>
          <p:nvPr>
            <p:ph type="title"/>
          </p:nvPr>
        </p:nvSpPr>
        <p:spPr>
          <a:xfrm>
            <a:off x="457200" y="273600"/>
            <a:ext cx="8229240" cy="1144800"/>
          </a:xfrm>
          <a:prstGeom prst="rect">
            <a:avLst/>
          </a:prstGeom>
        </p:spPr>
        <p:txBody>
          <a:bodyPr lIns="0" tIns="0" rIns="0" bIns="0" anchor="ctr">
            <a:spAutoFit/>
          </a:bodyPr>
          <a:lstStyle/>
          <a:p>
            <a:pPr algn="ctr"/>
            <a:endParaRPr lang="ru-RU" sz="4400" b="0" strike="noStrike" spc="-1">
              <a:latin typeface="Arial"/>
            </a:endParaRPr>
          </a:p>
        </p:txBody>
      </p:sp>
      <p:sp>
        <p:nvSpPr>
          <p:cNvPr id="16" name="PlaceHolder 2"/>
          <p:cNvSpPr>
            <a:spLocks noGrp="1"/>
          </p:cNvSpPr>
          <p:nvPr>
            <p:ph type="body"/>
          </p:nvPr>
        </p:nvSpPr>
        <p:spPr>
          <a:xfrm>
            <a:off x="457200" y="1604520"/>
            <a:ext cx="4015800" cy="3977280"/>
          </a:xfrm>
          <a:prstGeom prst="rect">
            <a:avLst/>
          </a:prstGeom>
        </p:spPr>
        <p:txBody>
          <a:bodyPr lIns="0" tIns="0" rIns="0" bIns="0">
            <a:normAutofit/>
          </a:bodyPr>
          <a:lstStyle/>
          <a:p>
            <a:endParaRPr lang="ru-RU" sz="3200" b="0" strike="noStrike" spc="-1">
              <a:latin typeface="Arial"/>
            </a:endParaRPr>
          </a:p>
        </p:txBody>
      </p:sp>
      <p:sp>
        <p:nvSpPr>
          <p:cNvPr id="17" name="PlaceHolder 3"/>
          <p:cNvSpPr>
            <a:spLocks noGrp="1"/>
          </p:cNvSpPr>
          <p:nvPr>
            <p:ph type="body"/>
          </p:nvPr>
        </p:nvSpPr>
        <p:spPr>
          <a:xfrm>
            <a:off x="4674240" y="1604520"/>
            <a:ext cx="4015800" cy="1896840"/>
          </a:xfrm>
          <a:prstGeom prst="rect">
            <a:avLst/>
          </a:prstGeom>
        </p:spPr>
        <p:txBody>
          <a:bodyPr lIns="0" tIns="0" rIns="0" bIns="0">
            <a:normAutofit/>
          </a:bodyPr>
          <a:lstStyle/>
          <a:p>
            <a:endParaRPr lang="ru-RU" sz="3200" b="0" strike="noStrike" spc="-1">
              <a:latin typeface="Arial"/>
            </a:endParaRPr>
          </a:p>
        </p:txBody>
      </p:sp>
      <p:sp>
        <p:nvSpPr>
          <p:cNvPr id="18" name="PlaceHolder 4"/>
          <p:cNvSpPr>
            <a:spLocks noGrp="1"/>
          </p:cNvSpPr>
          <p:nvPr>
            <p:ph type="body"/>
          </p:nvPr>
        </p:nvSpPr>
        <p:spPr>
          <a:xfrm>
            <a:off x="4674240" y="3682080"/>
            <a:ext cx="4015800" cy="1896840"/>
          </a:xfrm>
          <a:prstGeom prst="rect">
            <a:avLst/>
          </a:prstGeom>
        </p:spPr>
        <p:txBody>
          <a:bodyPr lIns="0" tIns="0" rIns="0" bIns="0">
            <a:normAutofit/>
          </a:bodyPr>
          <a:lstStyle/>
          <a:p>
            <a:endParaRPr lang="ru-RU" sz="3200" b="0" strike="noStrike" spc="-1">
              <a:latin typeface="Arial"/>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19" name="PlaceHolder 1"/>
          <p:cNvSpPr>
            <a:spLocks noGrp="1"/>
          </p:cNvSpPr>
          <p:nvPr>
            <p:ph type="title"/>
          </p:nvPr>
        </p:nvSpPr>
        <p:spPr>
          <a:xfrm>
            <a:off x="457200" y="273600"/>
            <a:ext cx="8229240" cy="1144800"/>
          </a:xfrm>
          <a:prstGeom prst="rect">
            <a:avLst/>
          </a:prstGeom>
        </p:spPr>
        <p:txBody>
          <a:bodyPr lIns="0" tIns="0" rIns="0" bIns="0" anchor="ctr">
            <a:spAutoFit/>
          </a:bodyPr>
          <a:lstStyle/>
          <a:p>
            <a:pPr algn="ctr"/>
            <a:endParaRPr lang="ru-RU" sz="4400" b="0" strike="noStrike" spc="-1">
              <a:latin typeface="Arial"/>
            </a:endParaRPr>
          </a:p>
        </p:txBody>
      </p:sp>
      <p:sp>
        <p:nvSpPr>
          <p:cNvPr id="20" name="PlaceHolder 2"/>
          <p:cNvSpPr>
            <a:spLocks noGrp="1"/>
          </p:cNvSpPr>
          <p:nvPr>
            <p:ph type="body"/>
          </p:nvPr>
        </p:nvSpPr>
        <p:spPr>
          <a:xfrm>
            <a:off x="457200" y="1604520"/>
            <a:ext cx="4015800" cy="1896840"/>
          </a:xfrm>
          <a:prstGeom prst="rect">
            <a:avLst/>
          </a:prstGeom>
        </p:spPr>
        <p:txBody>
          <a:bodyPr lIns="0" tIns="0" rIns="0" bIns="0">
            <a:normAutofit/>
          </a:bodyPr>
          <a:lstStyle/>
          <a:p>
            <a:endParaRPr lang="ru-RU" sz="3200" b="0" strike="noStrike" spc="-1">
              <a:latin typeface="Arial"/>
            </a:endParaRPr>
          </a:p>
        </p:txBody>
      </p:sp>
      <p:sp>
        <p:nvSpPr>
          <p:cNvPr id="21" name="PlaceHolder 3"/>
          <p:cNvSpPr>
            <a:spLocks noGrp="1"/>
          </p:cNvSpPr>
          <p:nvPr>
            <p:ph type="body"/>
          </p:nvPr>
        </p:nvSpPr>
        <p:spPr>
          <a:xfrm>
            <a:off x="4674240" y="1604520"/>
            <a:ext cx="4015800" cy="1896840"/>
          </a:xfrm>
          <a:prstGeom prst="rect">
            <a:avLst/>
          </a:prstGeom>
        </p:spPr>
        <p:txBody>
          <a:bodyPr lIns="0" tIns="0" rIns="0" bIns="0">
            <a:normAutofit/>
          </a:bodyPr>
          <a:lstStyle/>
          <a:p>
            <a:endParaRPr lang="ru-RU" sz="3200" b="0" strike="noStrike" spc="-1">
              <a:latin typeface="Arial"/>
            </a:endParaRPr>
          </a:p>
        </p:txBody>
      </p:sp>
      <p:sp>
        <p:nvSpPr>
          <p:cNvPr id="22" name="PlaceHolder 4"/>
          <p:cNvSpPr>
            <a:spLocks noGrp="1"/>
          </p:cNvSpPr>
          <p:nvPr>
            <p:ph type="body"/>
          </p:nvPr>
        </p:nvSpPr>
        <p:spPr>
          <a:xfrm>
            <a:off x="457200" y="3682080"/>
            <a:ext cx="8229240" cy="1896840"/>
          </a:xfrm>
          <a:prstGeom prst="rect">
            <a:avLst/>
          </a:prstGeom>
        </p:spPr>
        <p:txBody>
          <a:bodyPr lIns="0" tIns="0" rIns="0" bIns="0">
            <a:normAutofit/>
          </a:bodyPr>
          <a:lstStyle/>
          <a:p>
            <a:endParaRPr lang="ru-RU" sz="3200" b="0" strike="noStrike" spc="-1">
              <a:latin typeface="Arial"/>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microsoft.com/office/2007/relationships/hdphoto" Target="../media/hdphoto1.wdp"/><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theme" Target="../theme/theme2.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5" Type="http://schemas.microsoft.com/office/2007/relationships/hdphoto" Target="../media/hdphoto1.wdp"/><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4">
            <a:duotone>
              <a:schemeClr val="accent3">
                <a:shade val="45000"/>
                <a:satMod val="135000"/>
              </a:schemeClr>
              <a:prstClr val="white"/>
            </a:duotone>
            <a:extLst>
              <a:ext uri="{BEBA8EAE-BF5A-486C-A8C5-ECC9F3942E4B}">
                <a14:imgProps xmlns:a14="http://schemas.microsoft.com/office/drawing/2010/main">
                  <a14:imgLayer r:embed="rId15">
                    <a14:imgEffect>
                      <a14:colorTemperature colorTemp="6782"/>
                    </a14:imgEffect>
                    <a14:imgEffect>
                      <a14:saturation sat="0"/>
                    </a14:imgEffect>
                  </a14:imgLayer>
                </a14:imgProps>
              </a:ext>
            </a:extLst>
          </a:blip>
          <a:srcRect/>
          <a:tile tx="0" ty="0" sx="100000" sy="100000" flip="none" algn="tl"/>
        </a:blipFill>
        <a:effectLst/>
      </p:bgPr>
    </p:bg>
    <p:spTree>
      <p:nvGrpSpPr>
        <p:cNvPr id="1" name=""/>
        <p:cNvGrpSpPr/>
        <p:nvPr/>
      </p:nvGrpSpPr>
      <p:grpSpPr>
        <a:xfrm>
          <a:off x="0" y="0"/>
          <a:ext cx="0" cy="0"/>
          <a:chOff x="0" y="0"/>
          <a:chExt cx="0" cy="0"/>
        </a:xfrm>
      </p:grpSpPr>
      <p:sp>
        <p:nvSpPr>
          <p:cNvPr id="2" name="PlaceHolder 1"/>
          <p:cNvSpPr>
            <a:spLocks noGrp="1"/>
          </p:cNvSpPr>
          <p:nvPr>
            <p:ph type="title"/>
          </p:nvPr>
        </p:nvSpPr>
        <p:spPr>
          <a:xfrm>
            <a:off x="457200" y="273600"/>
            <a:ext cx="8229240" cy="1144800"/>
          </a:xfrm>
          <a:prstGeom prst="rect">
            <a:avLst/>
          </a:prstGeom>
        </p:spPr>
        <p:txBody>
          <a:bodyPr lIns="0" tIns="0" rIns="0" bIns="0" anchor="ctr">
            <a:noAutofit/>
          </a:bodyPr>
          <a:lstStyle/>
          <a:p>
            <a:pPr algn="ctr"/>
            <a:r>
              <a:rPr lang="ru-RU" sz="4400" b="0" strike="noStrike" spc="-1">
                <a:latin typeface="Arial"/>
              </a:rPr>
              <a:t>Click to edit the title text format</a:t>
            </a:r>
          </a:p>
        </p:txBody>
      </p:sp>
      <p:sp>
        <p:nvSpPr>
          <p:cNvPr id="3" name="PlaceHolder 2"/>
          <p:cNvSpPr>
            <a:spLocks noGrp="1"/>
          </p:cNvSpPr>
          <p:nvPr>
            <p:ph type="body"/>
          </p:nvPr>
        </p:nvSpPr>
        <p:spPr>
          <a:xfrm>
            <a:off x="457200" y="1604520"/>
            <a:ext cx="8229240" cy="3977280"/>
          </a:xfrm>
          <a:prstGeom prst="rect">
            <a:avLst/>
          </a:prstGeom>
        </p:spPr>
        <p:txBody>
          <a:bodyPr lIns="0" tIns="0" rIns="0" bIns="0">
            <a:normAutofit/>
          </a:bodyPr>
          <a:lstStyle/>
          <a:p>
            <a:pPr marL="432000" indent="-324000">
              <a:spcBef>
                <a:spcPts val="1417"/>
              </a:spcBef>
              <a:buClr>
                <a:srgbClr val="000000"/>
              </a:buClr>
              <a:buSzPct val="45000"/>
              <a:buFont typeface="Wingdings" charset="2"/>
              <a:buChar char=""/>
            </a:pPr>
            <a:r>
              <a:rPr lang="ru-RU" sz="3200" b="0" strike="noStrike" spc="-1">
                <a:latin typeface="Arial"/>
              </a:rPr>
              <a:t>Click to edit the outline text format</a:t>
            </a:r>
          </a:p>
          <a:p>
            <a:pPr marL="864000" lvl="1" indent="-324000">
              <a:spcBef>
                <a:spcPts val="1134"/>
              </a:spcBef>
              <a:buClr>
                <a:srgbClr val="000000"/>
              </a:buClr>
              <a:buSzPct val="75000"/>
              <a:buFont typeface="Symbol" charset="2"/>
              <a:buChar char=""/>
            </a:pPr>
            <a:r>
              <a:rPr lang="ru-RU" sz="2800" b="0" strike="noStrike" spc="-1">
                <a:latin typeface="Arial"/>
              </a:rPr>
              <a:t>Second Outline Level</a:t>
            </a:r>
          </a:p>
          <a:p>
            <a:pPr marL="1296000" lvl="2" indent="-288000">
              <a:spcBef>
                <a:spcPts val="850"/>
              </a:spcBef>
              <a:buClr>
                <a:srgbClr val="000000"/>
              </a:buClr>
              <a:buSzPct val="45000"/>
              <a:buFont typeface="Wingdings" charset="2"/>
              <a:buChar char=""/>
            </a:pPr>
            <a:r>
              <a:rPr lang="ru-RU" sz="2400" b="0" strike="noStrike" spc="-1">
                <a:latin typeface="Arial"/>
              </a:rPr>
              <a:t>Third Outline Level</a:t>
            </a:r>
          </a:p>
          <a:p>
            <a:pPr marL="1728000" lvl="3" indent="-216000">
              <a:spcBef>
                <a:spcPts val="567"/>
              </a:spcBef>
              <a:buClr>
                <a:srgbClr val="000000"/>
              </a:buClr>
              <a:buSzPct val="75000"/>
              <a:buFont typeface="Symbol" charset="2"/>
              <a:buChar char=""/>
            </a:pPr>
            <a:r>
              <a:rPr lang="ru-RU" sz="2000" b="0" strike="noStrike" spc="-1">
                <a:latin typeface="Arial"/>
              </a:rPr>
              <a:t>Fourth Outline Level</a:t>
            </a:r>
          </a:p>
          <a:p>
            <a:pPr marL="2160000" lvl="4" indent="-216000">
              <a:spcBef>
                <a:spcPts val="283"/>
              </a:spcBef>
              <a:buClr>
                <a:srgbClr val="000000"/>
              </a:buClr>
              <a:buSzPct val="45000"/>
              <a:buFont typeface="Wingdings" charset="2"/>
              <a:buChar char=""/>
            </a:pPr>
            <a:r>
              <a:rPr lang="ru-RU" sz="2000" b="0" strike="noStrike" spc="-1">
                <a:latin typeface="Arial"/>
              </a:rPr>
              <a:t>Fifth Outline Level</a:t>
            </a:r>
          </a:p>
          <a:p>
            <a:pPr marL="2592000" lvl="5" indent="-216000">
              <a:spcBef>
                <a:spcPts val="283"/>
              </a:spcBef>
              <a:buClr>
                <a:srgbClr val="000000"/>
              </a:buClr>
              <a:buSzPct val="45000"/>
              <a:buFont typeface="Wingdings" charset="2"/>
              <a:buChar char=""/>
            </a:pPr>
            <a:r>
              <a:rPr lang="ru-RU" sz="2000" b="0" strike="noStrike" spc="-1">
                <a:latin typeface="Arial"/>
              </a:rPr>
              <a:t>Sixth Outline Level</a:t>
            </a:r>
          </a:p>
          <a:p>
            <a:pPr marL="3024000" lvl="6" indent="-216000">
              <a:spcBef>
                <a:spcPts val="283"/>
              </a:spcBef>
              <a:buClr>
                <a:srgbClr val="000000"/>
              </a:buClr>
              <a:buSzPct val="45000"/>
              <a:buFont typeface="Wingdings" charset="2"/>
              <a:buChar char=""/>
            </a:pPr>
            <a:r>
              <a:rPr lang="ru-RU" sz="2000" b="0" strike="noStrike" spc="-1">
                <a:latin typeface="Arial"/>
              </a:rPr>
              <a:t>Seventh Outline Level</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blipFill dpi="0" rotWithShape="1">
          <a:blip r:embed="rId14">
            <a:duotone>
              <a:schemeClr val="accent3">
                <a:shade val="45000"/>
                <a:satMod val="135000"/>
              </a:schemeClr>
              <a:prstClr val="white"/>
            </a:duotone>
            <a:extLst>
              <a:ext uri="{BEBA8EAE-BF5A-486C-A8C5-ECC9F3942E4B}">
                <a14:imgProps xmlns:a14="http://schemas.microsoft.com/office/drawing/2010/main">
                  <a14:imgLayer r:embed="rId15">
                    <a14:imgEffect>
                      <a14:colorTemperature colorTemp="6782"/>
                    </a14:imgEffect>
                    <a14:imgEffect>
                      <a14:saturation sat="0"/>
                    </a14:imgEffect>
                  </a14:imgLayer>
                </a14:imgProps>
              </a:ext>
            </a:extLst>
          </a:blip>
          <a:srcRect/>
          <a:tile tx="0" ty="0" sx="100000" sy="100000" flip="none" algn="tl"/>
        </a:blipFill>
        <a:effectLst/>
      </p:bgPr>
    </p:bg>
    <p:spTree>
      <p:nvGrpSpPr>
        <p:cNvPr id="1" name=""/>
        <p:cNvGrpSpPr/>
        <p:nvPr/>
      </p:nvGrpSpPr>
      <p:grpSpPr>
        <a:xfrm>
          <a:off x="0" y="0"/>
          <a:ext cx="0" cy="0"/>
          <a:chOff x="0" y="0"/>
          <a:chExt cx="0" cy="0"/>
        </a:xfrm>
      </p:grpSpPr>
      <p:sp>
        <p:nvSpPr>
          <p:cNvPr id="38" name="PlaceHolder 1"/>
          <p:cNvSpPr>
            <a:spLocks noGrp="1"/>
          </p:cNvSpPr>
          <p:nvPr>
            <p:ph type="title"/>
          </p:nvPr>
        </p:nvSpPr>
        <p:spPr>
          <a:xfrm>
            <a:off x="457200" y="273600"/>
            <a:ext cx="8229240" cy="1144800"/>
          </a:xfrm>
          <a:prstGeom prst="rect">
            <a:avLst/>
          </a:prstGeom>
        </p:spPr>
        <p:txBody>
          <a:bodyPr lIns="0" tIns="0" rIns="0" bIns="0" anchor="ctr">
            <a:noAutofit/>
          </a:bodyPr>
          <a:lstStyle/>
          <a:p>
            <a:pPr algn="ctr"/>
            <a:r>
              <a:rPr lang="ru-RU" sz="4400" b="0" strike="noStrike" spc="-1">
                <a:latin typeface="Arial"/>
              </a:rPr>
              <a:t>Click to edit the title text format</a:t>
            </a:r>
          </a:p>
        </p:txBody>
      </p:sp>
      <p:sp>
        <p:nvSpPr>
          <p:cNvPr id="39" name="PlaceHolder 2"/>
          <p:cNvSpPr>
            <a:spLocks noGrp="1"/>
          </p:cNvSpPr>
          <p:nvPr>
            <p:ph type="body"/>
          </p:nvPr>
        </p:nvSpPr>
        <p:spPr>
          <a:xfrm>
            <a:off x="457200" y="1604520"/>
            <a:ext cx="8229240" cy="3977280"/>
          </a:xfrm>
          <a:prstGeom prst="rect">
            <a:avLst/>
          </a:prstGeom>
        </p:spPr>
        <p:txBody>
          <a:bodyPr lIns="0" tIns="0" rIns="0" bIns="0">
            <a:normAutofit/>
          </a:bodyPr>
          <a:lstStyle/>
          <a:p>
            <a:pPr marL="432000" indent="-324000">
              <a:spcBef>
                <a:spcPts val="1417"/>
              </a:spcBef>
              <a:buClr>
                <a:srgbClr val="000000"/>
              </a:buClr>
              <a:buSzPct val="45000"/>
              <a:buFont typeface="Wingdings" charset="2"/>
              <a:buChar char=""/>
            </a:pPr>
            <a:r>
              <a:rPr lang="ru-RU" sz="3200" b="0" strike="noStrike" spc="-1">
                <a:latin typeface="Arial"/>
              </a:rPr>
              <a:t>Click to edit the outline text format</a:t>
            </a:r>
          </a:p>
          <a:p>
            <a:pPr marL="864000" lvl="1" indent="-324000">
              <a:spcBef>
                <a:spcPts val="1134"/>
              </a:spcBef>
              <a:buClr>
                <a:srgbClr val="000000"/>
              </a:buClr>
              <a:buSzPct val="75000"/>
              <a:buFont typeface="Symbol" charset="2"/>
              <a:buChar char=""/>
            </a:pPr>
            <a:r>
              <a:rPr lang="ru-RU" sz="2800" b="0" strike="noStrike" spc="-1">
                <a:latin typeface="Arial"/>
              </a:rPr>
              <a:t>Second Outline Level</a:t>
            </a:r>
          </a:p>
          <a:p>
            <a:pPr marL="1296000" lvl="2" indent="-288000">
              <a:spcBef>
                <a:spcPts val="850"/>
              </a:spcBef>
              <a:buClr>
                <a:srgbClr val="000000"/>
              </a:buClr>
              <a:buSzPct val="45000"/>
              <a:buFont typeface="Wingdings" charset="2"/>
              <a:buChar char=""/>
            </a:pPr>
            <a:r>
              <a:rPr lang="ru-RU" sz="2400" b="0" strike="noStrike" spc="-1">
                <a:latin typeface="Arial"/>
              </a:rPr>
              <a:t>Third Outline Level</a:t>
            </a:r>
          </a:p>
          <a:p>
            <a:pPr marL="1728000" lvl="3" indent="-216000">
              <a:spcBef>
                <a:spcPts val="567"/>
              </a:spcBef>
              <a:buClr>
                <a:srgbClr val="000000"/>
              </a:buClr>
              <a:buSzPct val="75000"/>
              <a:buFont typeface="Symbol" charset="2"/>
              <a:buChar char=""/>
            </a:pPr>
            <a:r>
              <a:rPr lang="ru-RU" sz="2000" b="0" strike="noStrike" spc="-1">
                <a:latin typeface="Arial"/>
              </a:rPr>
              <a:t>Fourth Outline Level</a:t>
            </a:r>
          </a:p>
          <a:p>
            <a:pPr marL="2160000" lvl="4" indent="-216000">
              <a:spcBef>
                <a:spcPts val="283"/>
              </a:spcBef>
              <a:buClr>
                <a:srgbClr val="000000"/>
              </a:buClr>
              <a:buSzPct val="45000"/>
              <a:buFont typeface="Wingdings" charset="2"/>
              <a:buChar char=""/>
            </a:pPr>
            <a:r>
              <a:rPr lang="ru-RU" sz="2000" b="0" strike="noStrike" spc="-1">
                <a:latin typeface="Arial"/>
              </a:rPr>
              <a:t>Fifth Outline Level</a:t>
            </a:r>
          </a:p>
          <a:p>
            <a:pPr marL="2592000" lvl="5" indent="-216000">
              <a:spcBef>
                <a:spcPts val="283"/>
              </a:spcBef>
              <a:buClr>
                <a:srgbClr val="000000"/>
              </a:buClr>
              <a:buSzPct val="45000"/>
              <a:buFont typeface="Wingdings" charset="2"/>
              <a:buChar char=""/>
            </a:pPr>
            <a:r>
              <a:rPr lang="ru-RU" sz="2000" b="0" strike="noStrike" spc="-1">
                <a:latin typeface="Arial"/>
              </a:rPr>
              <a:t>Sixth Outline Level</a:t>
            </a:r>
          </a:p>
          <a:p>
            <a:pPr marL="3024000" lvl="6" indent="-216000">
              <a:spcBef>
                <a:spcPts val="283"/>
              </a:spcBef>
              <a:buClr>
                <a:srgbClr val="000000"/>
              </a:buClr>
              <a:buSzPct val="45000"/>
              <a:buFont typeface="Wingdings" charset="2"/>
              <a:buChar char=""/>
            </a:pPr>
            <a:r>
              <a:rPr lang="ru-RU" sz="2000" b="0" strike="noStrike" spc="-1">
                <a:latin typeface="Arial"/>
              </a:rPr>
              <a:t>Seventh Outline Level</a:t>
            </a:r>
          </a:p>
        </p:txBody>
      </p:sp>
    </p:spTree>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73"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 name="CustomShape 1"/>
          <p:cNvSpPr/>
          <p:nvPr/>
        </p:nvSpPr>
        <p:spPr>
          <a:xfrm>
            <a:off x="424800" y="326879"/>
            <a:ext cx="8227440" cy="4771593"/>
          </a:xfrm>
          <a:custGeom>
            <a:avLst/>
            <a:gdLst/>
            <a:ahLst/>
            <a:cxnLst/>
            <a:rect l="l" t="t" r="r" b="b"/>
            <a:pathLst>
              <a:path w="21600" h="21600">
                <a:moveTo>
                  <a:pt x="0" y="0"/>
                </a:moveTo>
                <a:lnTo>
                  <a:pt x="21600" y="0"/>
                </a:lnTo>
                <a:lnTo>
                  <a:pt x="21600" y="21600"/>
                </a:lnTo>
                <a:lnTo>
                  <a:pt x="0" y="21600"/>
                </a:lnTo>
                <a:lnTo>
                  <a:pt x="0" y="0"/>
                </a:lnTo>
                <a:close/>
              </a:path>
            </a:pathLst>
          </a:custGeom>
          <a:noFill/>
          <a:ln>
            <a:noFill/>
          </a:ln>
        </p:spPr>
        <p:style>
          <a:lnRef idx="0">
            <a:scrgbClr r="0" g="0" b="0"/>
          </a:lnRef>
          <a:fillRef idx="0">
            <a:scrgbClr r="0" g="0" b="0"/>
          </a:fillRef>
          <a:effectRef idx="0">
            <a:scrgbClr r="0" g="0" b="0"/>
          </a:effectRef>
          <a:fontRef idx="minor"/>
        </p:style>
        <p:txBody>
          <a:bodyPr lIns="0" tIns="39240" rIns="0" bIns="0" anchor="ctr" anchorCtr="1">
            <a:noAutofit/>
          </a:bodyPr>
          <a:lstStyle/>
          <a:p>
            <a:pPr algn="ctr">
              <a:lnSpc>
                <a:spcPct val="100000"/>
              </a:lnSpc>
            </a:pPr>
            <a:endParaRPr lang="ru-RU" sz="1800" b="0" strike="noStrike" spc="-1" dirty="0">
              <a:latin typeface="Arial"/>
            </a:endParaRPr>
          </a:p>
          <a:p>
            <a:pPr algn="ctr">
              <a:lnSpc>
                <a:spcPct val="100000"/>
              </a:lnSpc>
            </a:pPr>
            <a:endParaRPr lang="ru-RU" sz="1800" b="0" strike="noStrike" spc="-1" dirty="0">
              <a:latin typeface="Arial"/>
            </a:endParaRPr>
          </a:p>
          <a:p>
            <a:pPr algn="ctr">
              <a:lnSpc>
                <a:spcPct val="100000"/>
              </a:lnSpc>
            </a:pPr>
            <a:r>
              <a:rPr lang="ru-RU" sz="4400" b="0" strike="noStrike" spc="-1" dirty="0">
                <a:solidFill>
                  <a:srgbClr val="000000"/>
                </a:solidFill>
                <a:latin typeface="Arial"/>
                <a:ea typeface="Microsoft YaHei"/>
              </a:rPr>
              <a:t> </a:t>
            </a:r>
            <a:endParaRPr lang="ru-RU" sz="4400" b="0" strike="noStrike" spc="-1" dirty="0">
              <a:latin typeface="Arial"/>
            </a:endParaRPr>
          </a:p>
          <a:p>
            <a:pPr algn="ctr">
              <a:lnSpc>
                <a:spcPct val="100000"/>
              </a:lnSpc>
            </a:pPr>
            <a:endParaRPr lang="ru-RU" sz="4400" b="0" strike="noStrike" spc="-1" dirty="0">
              <a:latin typeface="Arial"/>
            </a:endParaRPr>
          </a:p>
        </p:txBody>
      </p:sp>
      <p:sp>
        <p:nvSpPr>
          <p:cNvPr id="83" name="CustomShape 2"/>
          <p:cNvSpPr/>
          <p:nvPr/>
        </p:nvSpPr>
        <p:spPr>
          <a:xfrm>
            <a:off x="653760" y="489240"/>
            <a:ext cx="8227440" cy="3976560"/>
          </a:xfrm>
          <a:custGeom>
            <a:avLst/>
            <a:gdLst/>
            <a:ahLst/>
            <a:cxnLst/>
            <a:rect l="l" t="t" r="r" b="b"/>
            <a:pathLst>
              <a:path w="21600" h="21600">
                <a:moveTo>
                  <a:pt x="0" y="0"/>
                </a:moveTo>
                <a:lnTo>
                  <a:pt x="21600" y="0"/>
                </a:lnTo>
                <a:lnTo>
                  <a:pt x="21600" y="21600"/>
                </a:lnTo>
                <a:lnTo>
                  <a:pt x="0" y="21600"/>
                </a:lnTo>
                <a:lnTo>
                  <a:pt x="0" y="0"/>
                </a:lnTo>
                <a:close/>
              </a:path>
            </a:pathLst>
          </a:custGeom>
          <a:noFill/>
          <a:ln>
            <a:noFill/>
          </a:ln>
        </p:spPr>
        <p:style>
          <a:lnRef idx="0">
            <a:scrgbClr r="0" g="0" b="0"/>
          </a:lnRef>
          <a:fillRef idx="0">
            <a:scrgbClr r="0" g="0" b="0"/>
          </a:fillRef>
          <a:effectRef idx="0">
            <a:scrgbClr r="0" g="0" b="0"/>
          </a:effectRef>
          <a:fontRef idx="minor"/>
        </p:style>
        <p:txBody>
          <a:bodyPr lIns="0" tIns="47880" rIns="0" bIns="0" anchor="ctr" anchorCtr="1">
            <a:noAutofit/>
          </a:bodyPr>
          <a:lstStyle/>
          <a:p>
            <a:pPr algn="ctr"/>
            <a:r>
              <a:rPr lang="ru-RU" sz="4000" b="1" spc="-1" dirty="0" smtClean="0">
                <a:solidFill>
                  <a:srgbClr val="C00000"/>
                </a:solidFill>
                <a:effectLst>
                  <a:outerShdw blurRad="38100" dist="38100" dir="2700000" algn="tl">
                    <a:srgbClr val="000000">
                      <a:alpha val="43137"/>
                    </a:srgbClr>
                  </a:outerShdw>
                </a:effectLst>
                <a:ea typeface="Microsoft YaHei"/>
              </a:rPr>
              <a:t>УШБ-2024</a:t>
            </a:r>
            <a:endParaRPr lang="ru-RU" sz="4000" b="1" spc="-1" dirty="0" smtClean="0">
              <a:solidFill>
                <a:srgbClr val="C00000"/>
              </a:solidFill>
              <a:effectLst>
                <a:outerShdw blurRad="38100" dist="38100" dir="2700000" algn="tl">
                  <a:srgbClr val="000000">
                    <a:alpha val="43137"/>
                  </a:srgbClr>
                </a:outerShdw>
              </a:effectLst>
              <a:ea typeface="Microsoft YaHei"/>
            </a:endParaRPr>
          </a:p>
          <a:p>
            <a:pPr algn="ctr"/>
            <a:r>
              <a:rPr lang="ru-RU" sz="4000" b="1" spc="-1" dirty="0" smtClean="0">
                <a:solidFill>
                  <a:srgbClr val="C00000"/>
                </a:solidFill>
                <a:effectLst>
                  <a:outerShdw blurRad="38100" dist="38100" dir="2700000" algn="tl">
                    <a:srgbClr val="000000">
                      <a:alpha val="43137"/>
                    </a:srgbClr>
                  </a:outerShdw>
                </a:effectLst>
                <a:ea typeface="Microsoft YaHei"/>
              </a:rPr>
              <a:t>18 </a:t>
            </a:r>
            <a:r>
              <a:rPr lang="ru-RU" sz="4000" b="1" spc="-1" dirty="0" smtClean="0">
                <a:solidFill>
                  <a:srgbClr val="C00000"/>
                </a:solidFill>
                <a:effectLst>
                  <a:outerShdw blurRad="38100" dist="38100" dir="2700000" algn="tl">
                    <a:srgbClr val="000000">
                      <a:alpha val="43137"/>
                    </a:srgbClr>
                  </a:outerShdw>
                </a:effectLst>
                <a:ea typeface="Microsoft YaHei"/>
              </a:rPr>
              <a:t>марта, </a:t>
            </a:r>
            <a:r>
              <a:rPr lang="ru-RU" sz="4000" b="1" spc="-1" dirty="0" smtClean="0">
                <a:solidFill>
                  <a:srgbClr val="C00000"/>
                </a:solidFill>
                <a:effectLst>
                  <a:outerShdw blurRad="38100" dist="38100" dir="2700000" algn="tl">
                    <a:srgbClr val="000000">
                      <a:alpha val="43137"/>
                    </a:srgbClr>
                  </a:outerShdw>
                </a:effectLst>
                <a:ea typeface="Microsoft YaHei"/>
              </a:rPr>
              <a:t>10.00</a:t>
            </a:r>
            <a:endParaRPr lang="ru-RU" sz="4000" b="1" spc="-1" dirty="0">
              <a:solidFill>
                <a:srgbClr val="C00000"/>
              </a:solidFill>
              <a:effectLst>
                <a:outerShdw blurRad="38100" dist="38100" dir="2700000" algn="tl">
                  <a:srgbClr val="000000">
                    <a:alpha val="43137"/>
                  </a:srgbClr>
                </a:outerShdw>
              </a:effectLst>
            </a:endParaRPr>
          </a:p>
          <a:p>
            <a:pPr algn="ctr">
              <a:lnSpc>
                <a:spcPct val="100000"/>
              </a:lnSpc>
            </a:pPr>
            <a:r>
              <a:rPr lang="ru-RU" sz="4000" b="0" strike="noStrike" spc="-1" dirty="0" smtClean="0">
                <a:solidFill>
                  <a:srgbClr val="C00000"/>
                </a:solidFill>
              </a:rPr>
              <a:t> (английский язык) </a:t>
            </a:r>
            <a:endParaRPr lang="ru-RU" sz="4000" b="0" strike="noStrike" spc="-1" dirty="0">
              <a:solidFill>
                <a:srgbClr val="C00000"/>
              </a:solidFill>
            </a:endParaRPr>
          </a:p>
          <a:p>
            <a:pPr algn="ctr">
              <a:lnSpc>
                <a:spcPct val="100000"/>
              </a:lnSpc>
            </a:pPr>
            <a:endParaRPr lang="ru-RU" sz="1800" b="0" strike="noStrike" spc="-1" dirty="0">
              <a:latin typeface="Arial"/>
            </a:endParaRPr>
          </a:p>
          <a:p>
            <a:pPr algn="ctr">
              <a:lnSpc>
                <a:spcPct val="100000"/>
              </a:lnSpc>
            </a:pPr>
            <a:r>
              <a:rPr lang="ru-RU" sz="5400" b="0" strike="noStrike" spc="-1" dirty="0">
                <a:solidFill>
                  <a:srgbClr val="C00000"/>
                </a:solidFill>
                <a:effectLst>
                  <a:outerShdw blurRad="38100" dist="38100" dir="2700000" algn="tl">
                    <a:srgbClr val="000000">
                      <a:alpha val="43137"/>
                    </a:srgbClr>
                  </a:outerShdw>
                </a:effectLst>
                <a:latin typeface="Arial"/>
                <a:ea typeface="Microsoft YaHei"/>
              </a:rPr>
              <a:t>РАЗБОР ЗАДАНИЙ</a:t>
            </a:r>
            <a:endParaRPr lang="ru-RU" sz="5400" b="0" strike="noStrike" spc="-1" dirty="0">
              <a:solidFill>
                <a:srgbClr val="C00000"/>
              </a:solidFill>
              <a:effectLst>
                <a:outerShdw blurRad="38100" dist="38100" dir="2700000" algn="tl">
                  <a:srgbClr val="000000">
                    <a:alpha val="43137"/>
                  </a:srgbClr>
                </a:outerShdw>
              </a:effectLst>
              <a:latin typeface="Arial"/>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xmlns:p15="http://schemas.microsoft.com/office/powerpoint/2012/main">
      <p:transition spd="slow"/>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 name="CustomShape 1"/>
          <p:cNvSpPr/>
          <p:nvPr/>
        </p:nvSpPr>
        <p:spPr>
          <a:xfrm>
            <a:off x="457200" y="274680"/>
            <a:ext cx="8037720" cy="804240"/>
          </a:xfrm>
          <a:prstGeom prst="rect">
            <a:avLst/>
          </a:prstGeom>
          <a:noFill/>
          <a:ln>
            <a:noFill/>
          </a:ln>
        </p:spPr>
        <p:style>
          <a:lnRef idx="0">
            <a:scrgbClr r="0" g="0" b="0"/>
          </a:lnRef>
          <a:fillRef idx="0">
            <a:scrgbClr r="0" g="0" b="0"/>
          </a:fillRef>
          <a:effectRef idx="0">
            <a:scrgbClr r="0" g="0" b="0"/>
          </a:effectRef>
          <a:fontRef idx="minor"/>
        </p:style>
        <p:txBody>
          <a:bodyPr lIns="0" tIns="0" rIns="0" bIns="0" anchor="ctr" anchorCtr="1">
            <a:noAutofit/>
          </a:bodyPr>
          <a:lstStyle/>
          <a:p>
            <a:pPr>
              <a:lnSpc>
                <a:spcPct val="100000"/>
              </a:lnSpc>
              <a:spcAft>
                <a:spcPts val="1414"/>
              </a:spcAft>
            </a:pPr>
            <a:r>
              <a:rPr lang="ru-RU" sz="3200" b="1" strike="noStrike" spc="-1" dirty="0" err="1">
                <a:solidFill>
                  <a:srgbClr val="7030A0"/>
                </a:solidFill>
                <a:latin typeface="Arial"/>
                <a:ea typeface="Microsoft YaHei"/>
              </a:rPr>
              <a:t>Listening</a:t>
            </a:r>
            <a:r>
              <a:rPr lang="ru-RU" sz="3200" b="1" strike="noStrike" spc="-1" dirty="0">
                <a:solidFill>
                  <a:srgbClr val="7030A0"/>
                </a:solidFill>
                <a:latin typeface="Arial"/>
                <a:ea typeface="Microsoft YaHei"/>
              </a:rPr>
              <a:t>. </a:t>
            </a:r>
            <a:r>
              <a:rPr lang="ru-RU" sz="3200" b="1" strike="noStrike" spc="-1" dirty="0" err="1">
                <a:solidFill>
                  <a:srgbClr val="7030A0"/>
                </a:solidFill>
                <a:latin typeface="Arial"/>
                <a:ea typeface="Microsoft YaHei"/>
              </a:rPr>
              <a:t>Task</a:t>
            </a:r>
            <a:r>
              <a:rPr lang="ru-RU" sz="3200" b="1" strike="noStrike" spc="-1" dirty="0">
                <a:solidFill>
                  <a:srgbClr val="7030A0"/>
                </a:solidFill>
                <a:latin typeface="Arial"/>
                <a:ea typeface="Microsoft YaHei"/>
              </a:rPr>
              <a:t> 1. </a:t>
            </a:r>
            <a:r>
              <a:rPr lang="ru-RU" sz="3200" b="1" strike="noStrike" spc="-1" dirty="0" err="1">
                <a:solidFill>
                  <a:srgbClr val="7030A0"/>
                </a:solidFill>
                <a:latin typeface="Arial"/>
                <a:ea typeface="Microsoft YaHei"/>
              </a:rPr>
              <a:t>Items</a:t>
            </a:r>
            <a:r>
              <a:rPr lang="ru-RU" sz="3200" b="1" strike="noStrike" spc="-1" dirty="0">
                <a:solidFill>
                  <a:srgbClr val="7030A0"/>
                </a:solidFill>
                <a:latin typeface="Arial"/>
                <a:ea typeface="Microsoft YaHei"/>
              </a:rPr>
              <a:t> 1-10</a:t>
            </a:r>
            <a:endParaRPr lang="ru-RU" sz="3200" b="0" strike="noStrike" spc="-1" dirty="0">
              <a:solidFill>
                <a:srgbClr val="7030A0"/>
              </a:solidFill>
              <a:latin typeface="Arial"/>
            </a:endParaRPr>
          </a:p>
        </p:txBody>
      </p:sp>
      <p:sp>
        <p:nvSpPr>
          <p:cNvPr id="102" name="CustomShape 2"/>
          <p:cNvSpPr/>
          <p:nvPr/>
        </p:nvSpPr>
        <p:spPr>
          <a:xfrm>
            <a:off x="457200" y="1079999"/>
            <a:ext cx="8228160" cy="4889977"/>
          </a:xfrm>
          <a:prstGeom prst="rect">
            <a:avLst/>
          </a:prstGeom>
          <a:noFill/>
          <a:ln>
            <a:noFill/>
          </a:ln>
        </p:spPr>
        <p:style>
          <a:lnRef idx="0">
            <a:scrgbClr r="0" g="0" b="0"/>
          </a:lnRef>
          <a:fillRef idx="0">
            <a:scrgbClr r="0" g="0" b="0"/>
          </a:fillRef>
          <a:effectRef idx="0">
            <a:scrgbClr r="0" g="0" b="0"/>
          </a:effectRef>
          <a:fontRef idx="minor"/>
        </p:style>
        <p:txBody>
          <a:bodyPr lIns="0" tIns="0" rIns="0" bIns="0">
            <a:noAutofit/>
          </a:bodyPr>
          <a:lstStyle/>
          <a:p>
            <a:pPr algn="just">
              <a:lnSpc>
                <a:spcPct val="100000"/>
              </a:lnSpc>
              <a:spcAft>
                <a:spcPts val="1414"/>
              </a:spcAft>
            </a:pPr>
            <a:endParaRPr lang="ru-RU" sz="1800" b="0" strike="noStrike" spc="-1" dirty="0">
              <a:latin typeface="Arial"/>
            </a:endParaRPr>
          </a:p>
          <a:p>
            <a:pPr algn="just">
              <a:lnSpc>
                <a:spcPct val="100000"/>
              </a:lnSpc>
              <a:spcAft>
                <a:spcPts val="1414"/>
              </a:spcAft>
            </a:pPr>
            <a:r>
              <a:rPr lang="ru-RU" sz="3200" b="0" strike="noStrike" spc="-1" dirty="0" smtClean="0">
                <a:solidFill>
                  <a:srgbClr val="000000"/>
                </a:solidFill>
                <a:latin typeface="Calibri"/>
                <a:ea typeface="Microsoft YaHei"/>
              </a:rPr>
              <a:t>8. </a:t>
            </a:r>
            <a:r>
              <a:rPr lang="en-US" sz="3200" dirty="0" smtClean="0"/>
              <a:t>The </a:t>
            </a:r>
            <a:r>
              <a:rPr lang="en-US" sz="3200" dirty="0"/>
              <a:t>protection of the camp against intruders is … </a:t>
            </a:r>
            <a:endParaRPr lang="en-US" sz="3200" dirty="0" smtClean="0"/>
          </a:p>
          <a:p>
            <a:pPr algn="just">
              <a:lnSpc>
                <a:spcPct val="100000"/>
              </a:lnSpc>
              <a:spcAft>
                <a:spcPts val="1414"/>
              </a:spcAft>
            </a:pPr>
            <a:r>
              <a:rPr lang="ru-RU" sz="3200" b="0" strike="noStrike" spc="-1" dirty="0" err="1" smtClean="0">
                <a:solidFill>
                  <a:srgbClr val="000000"/>
                </a:solidFill>
                <a:latin typeface="Calibri"/>
                <a:ea typeface="Microsoft YaHei"/>
              </a:rPr>
              <a:t>Correct</a:t>
            </a:r>
            <a:r>
              <a:rPr lang="ru-RU" sz="3200" b="0" strike="noStrike" spc="-1" dirty="0" smtClean="0">
                <a:solidFill>
                  <a:srgbClr val="000000"/>
                </a:solidFill>
                <a:latin typeface="Calibri"/>
                <a:ea typeface="Microsoft YaHei"/>
              </a:rPr>
              <a:t> </a:t>
            </a:r>
            <a:r>
              <a:rPr lang="ru-RU" sz="3200" b="0" strike="noStrike" spc="-1" dirty="0" err="1" smtClean="0">
                <a:solidFill>
                  <a:srgbClr val="000000"/>
                </a:solidFill>
                <a:latin typeface="Calibri"/>
                <a:ea typeface="Microsoft YaHei"/>
              </a:rPr>
              <a:t>answer</a:t>
            </a:r>
            <a:r>
              <a:rPr lang="ru-RU" sz="3200" b="0" strike="noStrike" spc="-1" dirty="0" smtClean="0">
                <a:solidFill>
                  <a:srgbClr val="000000"/>
                </a:solidFill>
                <a:latin typeface="Calibri"/>
                <a:ea typeface="Microsoft YaHei"/>
              </a:rPr>
              <a:t>:</a:t>
            </a:r>
            <a:endParaRPr lang="en-US" sz="3200" spc="-1" dirty="0" smtClean="0">
              <a:latin typeface="Arial"/>
            </a:endParaRPr>
          </a:p>
          <a:p>
            <a:pPr marL="514350" indent="-514350" algn="just">
              <a:lnSpc>
                <a:spcPct val="100000"/>
              </a:lnSpc>
              <a:spcAft>
                <a:spcPts val="1414"/>
              </a:spcAft>
              <a:buAutoNum type="alphaUcParenR"/>
            </a:pPr>
            <a:r>
              <a:rPr lang="en-US" sz="3200" spc="-1" dirty="0" smtClean="0">
                <a:solidFill>
                  <a:srgbClr val="FF0000"/>
                </a:solidFill>
                <a:ea typeface="Microsoft YaHei"/>
              </a:rPr>
              <a:t>relying </a:t>
            </a:r>
            <a:r>
              <a:rPr lang="en-US" sz="3200" spc="-1" dirty="0">
                <a:solidFill>
                  <a:srgbClr val="FF0000"/>
                </a:solidFill>
                <a:ea typeface="Microsoft YaHei"/>
              </a:rPr>
              <a:t>on animals’ senses. </a:t>
            </a:r>
            <a:endParaRPr lang="en-US" sz="3200" spc="-1" dirty="0" smtClean="0">
              <a:solidFill>
                <a:srgbClr val="FF0000"/>
              </a:solidFill>
              <a:latin typeface="Arial"/>
              <a:ea typeface="Microsoft YaHei"/>
            </a:endParaRPr>
          </a:p>
          <a:p>
            <a:pPr algn="just">
              <a:lnSpc>
                <a:spcPct val="100000"/>
              </a:lnSpc>
              <a:spcAft>
                <a:spcPts val="1414"/>
              </a:spcAft>
            </a:pPr>
            <a:r>
              <a:rPr lang="en-US" sz="2400" dirty="0">
                <a:solidFill>
                  <a:srgbClr val="3148F3"/>
                </a:solidFill>
              </a:rPr>
              <a:t>No strangers can come amongst us without being heard by the horses or the dogs or the geese. </a:t>
            </a:r>
            <a:endParaRPr lang="en-US" sz="2400" spc="-1" dirty="0" smtClean="0">
              <a:solidFill>
                <a:srgbClr val="465BF4"/>
              </a:solidFill>
              <a:latin typeface="Calibri"/>
              <a:ea typeface="Microsoft YaHei"/>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xmlns:p15="http://schemas.microsoft.com/office/powerpoint/2012/main">
      <p:transition spd="slow"/>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 name="CustomShape 1"/>
          <p:cNvSpPr/>
          <p:nvPr/>
        </p:nvSpPr>
        <p:spPr>
          <a:xfrm>
            <a:off x="457200" y="274680"/>
            <a:ext cx="8037720" cy="804240"/>
          </a:xfrm>
          <a:prstGeom prst="rect">
            <a:avLst/>
          </a:prstGeom>
          <a:noFill/>
          <a:ln>
            <a:noFill/>
          </a:ln>
        </p:spPr>
        <p:style>
          <a:lnRef idx="0">
            <a:scrgbClr r="0" g="0" b="0"/>
          </a:lnRef>
          <a:fillRef idx="0">
            <a:scrgbClr r="0" g="0" b="0"/>
          </a:fillRef>
          <a:effectRef idx="0">
            <a:scrgbClr r="0" g="0" b="0"/>
          </a:effectRef>
          <a:fontRef idx="minor"/>
        </p:style>
        <p:txBody>
          <a:bodyPr lIns="0" tIns="0" rIns="0" bIns="0" anchor="ctr" anchorCtr="1">
            <a:noAutofit/>
          </a:bodyPr>
          <a:lstStyle/>
          <a:p>
            <a:pPr>
              <a:lnSpc>
                <a:spcPct val="100000"/>
              </a:lnSpc>
              <a:spcAft>
                <a:spcPts val="1414"/>
              </a:spcAft>
            </a:pPr>
            <a:r>
              <a:rPr lang="ru-RU" sz="3200" b="1" strike="noStrike" spc="-1" dirty="0" err="1">
                <a:solidFill>
                  <a:srgbClr val="7030A0"/>
                </a:solidFill>
                <a:latin typeface="Arial"/>
                <a:ea typeface="Microsoft YaHei"/>
              </a:rPr>
              <a:t>Listening</a:t>
            </a:r>
            <a:r>
              <a:rPr lang="ru-RU" sz="3200" b="1" strike="noStrike" spc="-1" dirty="0">
                <a:solidFill>
                  <a:srgbClr val="7030A0"/>
                </a:solidFill>
                <a:latin typeface="Arial"/>
                <a:ea typeface="Microsoft YaHei"/>
              </a:rPr>
              <a:t>. </a:t>
            </a:r>
            <a:r>
              <a:rPr lang="ru-RU" sz="3200" b="1" strike="noStrike" spc="-1" dirty="0" err="1">
                <a:solidFill>
                  <a:srgbClr val="7030A0"/>
                </a:solidFill>
                <a:latin typeface="Arial"/>
                <a:ea typeface="Microsoft YaHei"/>
              </a:rPr>
              <a:t>Task</a:t>
            </a:r>
            <a:r>
              <a:rPr lang="ru-RU" sz="3200" b="1" strike="noStrike" spc="-1" dirty="0">
                <a:solidFill>
                  <a:srgbClr val="7030A0"/>
                </a:solidFill>
                <a:latin typeface="Arial"/>
                <a:ea typeface="Microsoft YaHei"/>
              </a:rPr>
              <a:t> 1. </a:t>
            </a:r>
            <a:r>
              <a:rPr lang="ru-RU" sz="3200" b="1" strike="noStrike" spc="-1" dirty="0" err="1">
                <a:solidFill>
                  <a:srgbClr val="7030A0"/>
                </a:solidFill>
                <a:latin typeface="Arial"/>
                <a:ea typeface="Microsoft YaHei"/>
              </a:rPr>
              <a:t>Items</a:t>
            </a:r>
            <a:r>
              <a:rPr lang="ru-RU" sz="3200" b="1" strike="noStrike" spc="-1" dirty="0">
                <a:solidFill>
                  <a:srgbClr val="7030A0"/>
                </a:solidFill>
                <a:latin typeface="Arial"/>
                <a:ea typeface="Microsoft YaHei"/>
              </a:rPr>
              <a:t> 1-10</a:t>
            </a:r>
            <a:endParaRPr lang="ru-RU" sz="3200" b="0" strike="noStrike" spc="-1" dirty="0">
              <a:solidFill>
                <a:srgbClr val="7030A0"/>
              </a:solidFill>
              <a:latin typeface="Arial"/>
            </a:endParaRPr>
          </a:p>
        </p:txBody>
      </p:sp>
      <p:sp>
        <p:nvSpPr>
          <p:cNvPr id="104" name="CustomShape 2"/>
          <p:cNvSpPr/>
          <p:nvPr/>
        </p:nvSpPr>
        <p:spPr>
          <a:xfrm>
            <a:off x="457200" y="1080000"/>
            <a:ext cx="8228160" cy="4960582"/>
          </a:xfrm>
          <a:prstGeom prst="rect">
            <a:avLst/>
          </a:prstGeom>
          <a:noFill/>
          <a:ln>
            <a:noFill/>
          </a:ln>
        </p:spPr>
        <p:style>
          <a:lnRef idx="0">
            <a:scrgbClr r="0" g="0" b="0"/>
          </a:lnRef>
          <a:fillRef idx="0">
            <a:scrgbClr r="0" g="0" b="0"/>
          </a:fillRef>
          <a:effectRef idx="0">
            <a:scrgbClr r="0" g="0" b="0"/>
          </a:effectRef>
          <a:fontRef idx="minor"/>
        </p:style>
        <p:txBody>
          <a:bodyPr lIns="0" tIns="0" rIns="0" bIns="0">
            <a:noAutofit/>
          </a:bodyPr>
          <a:lstStyle/>
          <a:p>
            <a:pPr algn="just">
              <a:lnSpc>
                <a:spcPct val="100000"/>
              </a:lnSpc>
              <a:spcAft>
                <a:spcPts val="1414"/>
              </a:spcAft>
            </a:pPr>
            <a:endParaRPr lang="ru-RU" sz="1800" b="0" strike="noStrike" spc="-1" dirty="0">
              <a:latin typeface="Arial"/>
            </a:endParaRPr>
          </a:p>
          <a:p>
            <a:pPr algn="just">
              <a:lnSpc>
                <a:spcPct val="100000"/>
              </a:lnSpc>
              <a:spcAft>
                <a:spcPts val="1414"/>
              </a:spcAft>
            </a:pPr>
            <a:r>
              <a:rPr lang="ru-RU" sz="3200" b="0" strike="noStrike" spc="-1" dirty="0" smtClean="0">
                <a:solidFill>
                  <a:srgbClr val="000000"/>
                </a:solidFill>
                <a:latin typeface="Calibri"/>
                <a:ea typeface="Microsoft YaHei"/>
              </a:rPr>
              <a:t>9. </a:t>
            </a:r>
            <a:r>
              <a:rPr lang="en-US" sz="3200" dirty="0" smtClean="0"/>
              <a:t>The </a:t>
            </a:r>
            <a:r>
              <a:rPr lang="en-US" sz="3200" dirty="0"/>
              <a:t>speaker believes that her lifestyle ... </a:t>
            </a:r>
            <a:endParaRPr lang="en-US" sz="3200" dirty="0" smtClean="0"/>
          </a:p>
          <a:p>
            <a:pPr algn="just">
              <a:lnSpc>
                <a:spcPct val="100000"/>
              </a:lnSpc>
              <a:spcAft>
                <a:spcPts val="1414"/>
              </a:spcAft>
            </a:pPr>
            <a:r>
              <a:rPr lang="ru-RU" sz="3200" b="0" strike="noStrike" spc="-1" dirty="0" smtClean="0">
                <a:solidFill>
                  <a:srgbClr val="000000"/>
                </a:solidFill>
                <a:latin typeface="Calibri"/>
                <a:ea typeface="Microsoft YaHei"/>
              </a:rPr>
              <a:t>Correct </a:t>
            </a:r>
            <a:r>
              <a:rPr lang="ru-RU" sz="3200" b="0" strike="noStrike" spc="-1" dirty="0" err="1" smtClean="0">
                <a:solidFill>
                  <a:srgbClr val="000000"/>
                </a:solidFill>
                <a:latin typeface="Calibri"/>
                <a:ea typeface="Microsoft YaHei"/>
              </a:rPr>
              <a:t>answer</a:t>
            </a:r>
            <a:r>
              <a:rPr lang="ru-RU" sz="3200" b="0" strike="noStrike" spc="-1" dirty="0" smtClean="0">
                <a:solidFill>
                  <a:srgbClr val="000000"/>
                </a:solidFill>
                <a:latin typeface="Calibri"/>
                <a:ea typeface="Microsoft YaHei"/>
              </a:rPr>
              <a:t>:</a:t>
            </a:r>
            <a:r>
              <a:rPr lang="en-US" sz="3200" spc="-1" dirty="0">
                <a:latin typeface="Arial"/>
              </a:rPr>
              <a:t> </a:t>
            </a:r>
            <a:endParaRPr lang="en-US" sz="3200" spc="-1" dirty="0" smtClean="0">
              <a:latin typeface="Arial"/>
            </a:endParaRPr>
          </a:p>
          <a:p>
            <a:pPr algn="just">
              <a:lnSpc>
                <a:spcPct val="100000"/>
              </a:lnSpc>
              <a:spcAft>
                <a:spcPts val="1414"/>
              </a:spcAft>
            </a:pPr>
            <a:r>
              <a:rPr lang="en-US" sz="3200" spc="-1" dirty="0" smtClean="0">
                <a:solidFill>
                  <a:srgbClr val="FF0000"/>
                </a:solidFill>
                <a:latin typeface="Arial"/>
              </a:rPr>
              <a:t>B) </a:t>
            </a:r>
            <a:r>
              <a:rPr lang="en-US" sz="3200" spc="-1" dirty="0" smtClean="0">
                <a:solidFill>
                  <a:srgbClr val="FF0000"/>
                </a:solidFill>
              </a:rPr>
              <a:t>has </a:t>
            </a:r>
            <a:r>
              <a:rPr lang="en-US" sz="3200" spc="-1" dirty="0">
                <a:solidFill>
                  <a:srgbClr val="FF0000"/>
                </a:solidFill>
              </a:rPr>
              <a:t>benefits for the land. </a:t>
            </a:r>
            <a:endParaRPr lang="ru-RU" sz="3200" spc="-1" dirty="0" smtClean="0">
              <a:solidFill>
                <a:srgbClr val="FF0000"/>
              </a:solidFill>
              <a:latin typeface="Arial"/>
            </a:endParaRPr>
          </a:p>
          <a:p>
            <a:pPr algn="just">
              <a:lnSpc>
                <a:spcPct val="100000"/>
              </a:lnSpc>
              <a:spcAft>
                <a:spcPts val="1414"/>
              </a:spcAft>
            </a:pPr>
            <a:r>
              <a:rPr lang="en-US" sz="2400" dirty="0" smtClean="0">
                <a:solidFill>
                  <a:srgbClr val="3148F3"/>
                </a:solidFill>
              </a:rPr>
              <a:t>Staying </a:t>
            </a:r>
            <a:r>
              <a:rPr lang="en-US" sz="2400" dirty="0">
                <a:solidFill>
                  <a:srgbClr val="3148F3"/>
                </a:solidFill>
              </a:rPr>
              <a:t>only briefly in places, we use the land only a little, and the land will soon right itself when we are gone. We make use of dead wood in the locality which makes room for new trees and plants to grow and we often plant trees ourselves. We use water sparingly. We collect and recycle other people's rubbish. You should never be able to tell where responsible </a:t>
            </a:r>
            <a:r>
              <a:rPr lang="en-US" sz="2400" dirty="0" err="1">
                <a:solidFill>
                  <a:srgbClr val="3148F3"/>
                </a:solidFill>
              </a:rPr>
              <a:t>travellers</a:t>
            </a:r>
            <a:r>
              <a:rPr lang="en-US" sz="2400" dirty="0">
                <a:solidFill>
                  <a:srgbClr val="3148F3"/>
                </a:solidFill>
              </a:rPr>
              <a:t> have lived.</a:t>
            </a:r>
            <a:endParaRPr lang="ru-RU" sz="2400" cap="all" dirty="0">
              <a:solidFill>
                <a:srgbClr val="465BF4"/>
              </a:solidFill>
              <a:cs typeface="Calibri" panose="020F0502020204030204" pitchFamily="34" charset="0"/>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xmlns:p15="http://schemas.microsoft.com/office/powerpoint/2012/main">
      <p:transition spd="slow"/>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 name="CustomShape 1"/>
          <p:cNvSpPr/>
          <p:nvPr/>
        </p:nvSpPr>
        <p:spPr>
          <a:xfrm>
            <a:off x="457200" y="274680"/>
            <a:ext cx="8037720" cy="804240"/>
          </a:xfrm>
          <a:prstGeom prst="rect">
            <a:avLst/>
          </a:prstGeom>
          <a:noFill/>
          <a:ln>
            <a:noFill/>
          </a:ln>
        </p:spPr>
        <p:style>
          <a:lnRef idx="0">
            <a:scrgbClr r="0" g="0" b="0"/>
          </a:lnRef>
          <a:fillRef idx="0">
            <a:scrgbClr r="0" g="0" b="0"/>
          </a:fillRef>
          <a:effectRef idx="0">
            <a:scrgbClr r="0" g="0" b="0"/>
          </a:effectRef>
          <a:fontRef idx="minor"/>
        </p:style>
        <p:txBody>
          <a:bodyPr lIns="0" tIns="0" rIns="0" bIns="0" anchor="ctr" anchorCtr="1">
            <a:noAutofit/>
          </a:bodyPr>
          <a:lstStyle/>
          <a:p>
            <a:pPr>
              <a:lnSpc>
                <a:spcPct val="100000"/>
              </a:lnSpc>
              <a:spcAft>
                <a:spcPts val="1414"/>
              </a:spcAft>
            </a:pPr>
            <a:r>
              <a:rPr lang="ru-RU" sz="3200" b="1" strike="noStrike" spc="-1" dirty="0" err="1">
                <a:solidFill>
                  <a:srgbClr val="7030A0"/>
                </a:solidFill>
                <a:latin typeface="Arial"/>
                <a:ea typeface="Microsoft YaHei"/>
              </a:rPr>
              <a:t>Listening</a:t>
            </a:r>
            <a:r>
              <a:rPr lang="ru-RU" sz="3200" b="1" strike="noStrike" spc="-1" dirty="0">
                <a:solidFill>
                  <a:srgbClr val="7030A0"/>
                </a:solidFill>
                <a:latin typeface="Arial"/>
                <a:ea typeface="Microsoft YaHei"/>
              </a:rPr>
              <a:t>. </a:t>
            </a:r>
            <a:r>
              <a:rPr lang="ru-RU" sz="3200" b="1" strike="noStrike" spc="-1" dirty="0" err="1">
                <a:solidFill>
                  <a:srgbClr val="7030A0"/>
                </a:solidFill>
                <a:latin typeface="Arial"/>
                <a:ea typeface="Microsoft YaHei"/>
              </a:rPr>
              <a:t>Task</a:t>
            </a:r>
            <a:r>
              <a:rPr lang="ru-RU" sz="3200" b="1" strike="noStrike" spc="-1" dirty="0">
                <a:solidFill>
                  <a:srgbClr val="7030A0"/>
                </a:solidFill>
                <a:latin typeface="Arial"/>
                <a:ea typeface="Microsoft YaHei"/>
              </a:rPr>
              <a:t> 1. </a:t>
            </a:r>
            <a:r>
              <a:rPr lang="ru-RU" sz="3200" b="1" strike="noStrike" spc="-1" dirty="0" err="1">
                <a:solidFill>
                  <a:srgbClr val="7030A0"/>
                </a:solidFill>
                <a:latin typeface="Arial"/>
                <a:ea typeface="Microsoft YaHei"/>
              </a:rPr>
              <a:t>Items</a:t>
            </a:r>
            <a:r>
              <a:rPr lang="ru-RU" sz="3200" b="1" strike="noStrike" spc="-1" dirty="0">
                <a:solidFill>
                  <a:srgbClr val="7030A0"/>
                </a:solidFill>
                <a:latin typeface="Arial"/>
                <a:ea typeface="Microsoft YaHei"/>
              </a:rPr>
              <a:t> 1-10</a:t>
            </a:r>
            <a:endParaRPr lang="ru-RU" sz="3200" b="0" strike="noStrike" spc="-1" dirty="0">
              <a:solidFill>
                <a:srgbClr val="7030A0"/>
              </a:solidFill>
              <a:latin typeface="Arial"/>
            </a:endParaRPr>
          </a:p>
        </p:txBody>
      </p:sp>
      <p:sp>
        <p:nvSpPr>
          <p:cNvPr id="106" name="CustomShape 2"/>
          <p:cNvSpPr/>
          <p:nvPr/>
        </p:nvSpPr>
        <p:spPr>
          <a:xfrm>
            <a:off x="457200" y="1079999"/>
            <a:ext cx="8228160" cy="5232878"/>
          </a:xfrm>
          <a:prstGeom prst="rect">
            <a:avLst/>
          </a:prstGeom>
          <a:noFill/>
          <a:ln>
            <a:noFill/>
          </a:ln>
        </p:spPr>
        <p:style>
          <a:lnRef idx="0">
            <a:scrgbClr r="0" g="0" b="0"/>
          </a:lnRef>
          <a:fillRef idx="0">
            <a:scrgbClr r="0" g="0" b="0"/>
          </a:fillRef>
          <a:effectRef idx="0">
            <a:scrgbClr r="0" g="0" b="0"/>
          </a:effectRef>
          <a:fontRef idx="minor"/>
        </p:style>
        <p:txBody>
          <a:bodyPr lIns="0" tIns="0" rIns="0" bIns="0">
            <a:noAutofit/>
          </a:bodyPr>
          <a:lstStyle/>
          <a:p>
            <a:pPr algn="just">
              <a:lnSpc>
                <a:spcPct val="100000"/>
              </a:lnSpc>
              <a:spcAft>
                <a:spcPts val="1414"/>
              </a:spcAft>
            </a:pPr>
            <a:endParaRPr lang="ru-RU" sz="1800" b="0" strike="noStrike" spc="-1" dirty="0">
              <a:latin typeface="Arial"/>
            </a:endParaRPr>
          </a:p>
          <a:p>
            <a:pPr algn="just">
              <a:lnSpc>
                <a:spcPct val="100000"/>
              </a:lnSpc>
              <a:spcAft>
                <a:spcPts val="1414"/>
              </a:spcAft>
            </a:pPr>
            <a:r>
              <a:rPr lang="ru-RU" sz="3200" b="0" strike="noStrike" spc="-1" dirty="0">
                <a:solidFill>
                  <a:srgbClr val="000000"/>
                </a:solidFill>
                <a:latin typeface="Calibri"/>
                <a:ea typeface="Microsoft YaHei"/>
              </a:rPr>
              <a:t>10. </a:t>
            </a:r>
            <a:r>
              <a:rPr lang="en-US" sz="3200" dirty="0" smtClean="0"/>
              <a:t>What </a:t>
            </a:r>
            <a:r>
              <a:rPr lang="en-US" sz="3200" dirty="0"/>
              <a:t>is NOT TRUE about nomadism?  </a:t>
            </a:r>
            <a:r>
              <a:rPr lang="ru-RU" sz="3200" b="0" strike="noStrike" spc="-1" dirty="0" err="1" smtClean="0">
                <a:solidFill>
                  <a:srgbClr val="000000"/>
                </a:solidFill>
                <a:latin typeface="Calibri"/>
                <a:ea typeface="Microsoft YaHei"/>
              </a:rPr>
              <a:t>Correct</a:t>
            </a:r>
            <a:r>
              <a:rPr lang="ru-RU" sz="3200" b="0" strike="noStrike" spc="-1" dirty="0" smtClean="0">
                <a:solidFill>
                  <a:srgbClr val="000000"/>
                </a:solidFill>
                <a:latin typeface="Calibri"/>
                <a:ea typeface="Microsoft YaHei"/>
              </a:rPr>
              <a:t> </a:t>
            </a:r>
            <a:r>
              <a:rPr lang="ru-RU" sz="3200" b="0" strike="noStrike" spc="-1" dirty="0" err="1" smtClean="0">
                <a:solidFill>
                  <a:srgbClr val="000000"/>
                </a:solidFill>
                <a:latin typeface="Calibri"/>
                <a:ea typeface="Microsoft YaHei"/>
              </a:rPr>
              <a:t>answer</a:t>
            </a:r>
            <a:r>
              <a:rPr lang="ru-RU" sz="3200" b="0" strike="noStrike" spc="-1" dirty="0" smtClean="0">
                <a:solidFill>
                  <a:srgbClr val="000000"/>
                </a:solidFill>
                <a:latin typeface="Calibri"/>
                <a:ea typeface="Microsoft YaHei"/>
              </a:rPr>
              <a:t>:</a:t>
            </a:r>
            <a:endParaRPr lang="en-US" sz="3200" spc="-1" dirty="0" smtClean="0">
              <a:latin typeface="Arial"/>
            </a:endParaRPr>
          </a:p>
          <a:p>
            <a:pPr algn="just">
              <a:lnSpc>
                <a:spcPct val="100000"/>
              </a:lnSpc>
              <a:spcAft>
                <a:spcPts val="1414"/>
              </a:spcAft>
            </a:pPr>
            <a:r>
              <a:rPr lang="en-US" sz="3200" spc="-1" dirty="0" smtClean="0">
                <a:solidFill>
                  <a:srgbClr val="FF0000"/>
                </a:solidFill>
                <a:latin typeface="Arial"/>
                <a:ea typeface="Microsoft YaHei"/>
              </a:rPr>
              <a:t>C</a:t>
            </a:r>
            <a:r>
              <a:rPr lang="en-US" sz="3200" spc="-1" dirty="0" smtClean="0">
                <a:solidFill>
                  <a:srgbClr val="FF0000"/>
                </a:solidFill>
                <a:latin typeface="Arial"/>
                <a:ea typeface="Microsoft YaHei"/>
              </a:rPr>
              <a:t>) </a:t>
            </a:r>
            <a:r>
              <a:rPr lang="en-US" sz="3200" spc="-1" dirty="0" smtClean="0">
                <a:solidFill>
                  <a:srgbClr val="FF0000"/>
                </a:solidFill>
                <a:ea typeface="Microsoft YaHei"/>
              </a:rPr>
              <a:t>It’s </a:t>
            </a:r>
            <a:r>
              <a:rPr lang="en-US" sz="3200" spc="-1" dirty="0">
                <a:solidFill>
                  <a:srgbClr val="FF0000"/>
                </a:solidFill>
                <a:ea typeface="Microsoft YaHei"/>
              </a:rPr>
              <a:t>a life threatening existence. </a:t>
            </a:r>
            <a:endParaRPr lang="en-US" sz="3200" spc="-1" dirty="0" smtClean="0">
              <a:solidFill>
                <a:srgbClr val="FF0000"/>
              </a:solidFill>
              <a:ea typeface="Microsoft YaHei"/>
            </a:endParaRPr>
          </a:p>
          <a:p>
            <a:pPr algn="just">
              <a:lnSpc>
                <a:spcPct val="100000"/>
              </a:lnSpc>
              <a:spcAft>
                <a:spcPts val="1414"/>
              </a:spcAft>
            </a:pPr>
            <a:endParaRPr lang="en-US" sz="3200" spc="-1" dirty="0" smtClean="0">
              <a:solidFill>
                <a:srgbClr val="FF0000"/>
              </a:solidFill>
              <a:latin typeface="Arial"/>
              <a:ea typeface="Microsoft YaHei"/>
            </a:endParaRPr>
          </a:p>
          <a:p>
            <a:pPr algn="just">
              <a:spcAft>
                <a:spcPts val="1414"/>
              </a:spcAft>
            </a:pPr>
            <a:r>
              <a:rPr lang="en-US" sz="2800" dirty="0">
                <a:solidFill>
                  <a:srgbClr val="3148F3"/>
                </a:solidFill>
              </a:rPr>
              <a:t>Nomadism is a valid way of life yet we, like this planet, are in danger of extinction.</a:t>
            </a:r>
            <a:endParaRPr lang="en-US" sz="3200" spc="-1" dirty="0">
              <a:solidFill>
                <a:srgbClr val="FF0000"/>
              </a:solidFill>
              <a:latin typeface="Arial"/>
              <a:ea typeface="Microsoft YaHei"/>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xmlns:p15="http://schemas.microsoft.com/office/powerpoint/2012/main">
      <p:transition spd="slow"/>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 name="CustomShape 1"/>
          <p:cNvSpPr/>
          <p:nvPr/>
        </p:nvSpPr>
        <p:spPr>
          <a:xfrm>
            <a:off x="457200" y="274680"/>
            <a:ext cx="8037720" cy="804240"/>
          </a:xfrm>
          <a:prstGeom prst="rect">
            <a:avLst/>
          </a:prstGeom>
          <a:noFill/>
          <a:ln>
            <a:noFill/>
          </a:ln>
        </p:spPr>
        <p:style>
          <a:lnRef idx="0">
            <a:scrgbClr r="0" g="0" b="0"/>
          </a:lnRef>
          <a:fillRef idx="0">
            <a:scrgbClr r="0" g="0" b="0"/>
          </a:fillRef>
          <a:effectRef idx="0">
            <a:scrgbClr r="0" g="0" b="0"/>
          </a:effectRef>
          <a:fontRef idx="minor"/>
        </p:style>
        <p:txBody>
          <a:bodyPr lIns="0" tIns="0" rIns="0" bIns="0" anchor="ctr" anchorCtr="1">
            <a:noAutofit/>
          </a:bodyPr>
          <a:lstStyle/>
          <a:p>
            <a:pPr>
              <a:lnSpc>
                <a:spcPct val="100000"/>
              </a:lnSpc>
              <a:spcAft>
                <a:spcPts val="1414"/>
              </a:spcAft>
            </a:pPr>
            <a:r>
              <a:rPr lang="ru-RU" sz="3200" b="1" strike="noStrike" spc="-1" dirty="0" err="1">
                <a:solidFill>
                  <a:srgbClr val="7030A0"/>
                </a:solidFill>
                <a:latin typeface="Arial"/>
                <a:ea typeface="Microsoft YaHei"/>
              </a:rPr>
              <a:t>Listening</a:t>
            </a:r>
            <a:r>
              <a:rPr lang="ru-RU" sz="3200" b="1" strike="noStrike" spc="-1" dirty="0">
                <a:solidFill>
                  <a:srgbClr val="7030A0"/>
                </a:solidFill>
                <a:latin typeface="Arial"/>
                <a:ea typeface="Microsoft YaHei"/>
              </a:rPr>
              <a:t>. </a:t>
            </a:r>
            <a:r>
              <a:rPr lang="ru-RU" sz="3200" b="1" strike="noStrike" spc="-1" dirty="0" err="1">
                <a:solidFill>
                  <a:srgbClr val="7030A0"/>
                </a:solidFill>
                <a:latin typeface="Arial"/>
                <a:ea typeface="Microsoft YaHei"/>
              </a:rPr>
              <a:t>Task</a:t>
            </a:r>
            <a:r>
              <a:rPr lang="ru-RU" sz="3200" b="1" strike="noStrike" spc="-1" dirty="0">
                <a:solidFill>
                  <a:srgbClr val="7030A0"/>
                </a:solidFill>
                <a:latin typeface="Arial"/>
                <a:ea typeface="Microsoft YaHei"/>
              </a:rPr>
              <a:t> 2. </a:t>
            </a:r>
            <a:r>
              <a:rPr lang="ru-RU" sz="3200" b="1" strike="noStrike" spc="-1" dirty="0" err="1">
                <a:solidFill>
                  <a:srgbClr val="7030A0"/>
                </a:solidFill>
                <a:latin typeface="Arial"/>
                <a:ea typeface="Microsoft YaHei"/>
              </a:rPr>
              <a:t>Items</a:t>
            </a:r>
            <a:r>
              <a:rPr lang="ru-RU" sz="3200" b="1" strike="noStrike" spc="-1" dirty="0">
                <a:solidFill>
                  <a:srgbClr val="7030A0"/>
                </a:solidFill>
                <a:latin typeface="Arial"/>
                <a:ea typeface="Microsoft YaHei"/>
              </a:rPr>
              <a:t> </a:t>
            </a:r>
            <a:r>
              <a:rPr lang="ru-RU" sz="3200" b="1" strike="noStrike" spc="-1" dirty="0" smtClean="0">
                <a:solidFill>
                  <a:srgbClr val="7030A0"/>
                </a:solidFill>
                <a:latin typeface="Arial"/>
                <a:ea typeface="Microsoft YaHei"/>
              </a:rPr>
              <a:t>1-1</a:t>
            </a:r>
            <a:r>
              <a:rPr lang="en-US" sz="3200" b="1" strike="noStrike" spc="-1" dirty="0" smtClean="0">
                <a:solidFill>
                  <a:srgbClr val="7030A0"/>
                </a:solidFill>
                <a:latin typeface="Arial"/>
                <a:ea typeface="Microsoft YaHei"/>
              </a:rPr>
              <a:t>0</a:t>
            </a:r>
            <a:endParaRPr lang="ru-RU" sz="3200" b="0" strike="noStrike" spc="-1" dirty="0">
              <a:solidFill>
                <a:srgbClr val="7030A0"/>
              </a:solidFill>
              <a:latin typeface="Arial"/>
            </a:endParaRPr>
          </a:p>
        </p:txBody>
      </p:sp>
      <p:sp>
        <p:nvSpPr>
          <p:cNvPr id="108" name="CustomShape 2"/>
          <p:cNvSpPr/>
          <p:nvPr/>
        </p:nvSpPr>
        <p:spPr>
          <a:xfrm>
            <a:off x="457200" y="1080000"/>
            <a:ext cx="8228160" cy="4524480"/>
          </a:xfrm>
          <a:prstGeom prst="rect">
            <a:avLst/>
          </a:prstGeom>
          <a:noFill/>
          <a:ln>
            <a:noFill/>
          </a:ln>
        </p:spPr>
        <p:style>
          <a:lnRef idx="0">
            <a:scrgbClr r="0" g="0" b="0"/>
          </a:lnRef>
          <a:fillRef idx="0">
            <a:scrgbClr r="0" g="0" b="0"/>
          </a:fillRef>
          <a:effectRef idx="0">
            <a:scrgbClr r="0" g="0" b="0"/>
          </a:effectRef>
          <a:fontRef idx="minor"/>
        </p:style>
        <p:txBody>
          <a:bodyPr lIns="0" tIns="0" rIns="0" bIns="0">
            <a:noAutofit/>
          </a:bodyPr>
          <a:lstStyle/>
          <a:p>
            <a:pPr algn="just">
              <a:lnSpc>
                <a:spcPct val="100000"/>
              </a:lnSpc>
              <a:spcAft>
                <a:spcPts val="1414"/>
              </a:spcAft>
            </a:pPr>
            <a:endParaRPr lang="ru-RU" sz="1800" b="0" strike="noStrike" spc="-1" dirty="0">
              <a:latin typeface="Arial"/>
            </a:endParaRPr>
          </a:p>
          <a:p>
            <a:pPr algn="just">
              <a:lnSpc>
                <a:spcPct val="100000"/>
              </a:lnSpc>
              <a:spcAft>
                <a:spcPts val="1414"/>
              </a:spcAft>
            </a:pPr>
            <a:r>
              <a:rPr lang="ru-RU" sz="3200" b="0" strike="noStrike" spc="-1" dirty="0" smtClean="0">
                <a:solidFill>
                  <a:srgbClr val="000000"/>
                </a:solidFill>
                <a:latin typeface="Calibri"/>
                <a:ea typeface="Microsoft YaHei"/>
              </a:rPr>
              <a:t>1. Correct </a:t>
            </a:r>
            <a:r>
              <a:rPr lang="ru-RU" sz="3200" b="0" strike="noStrike" spc="-1" dirty="0" err="1">
                <a:solidFill>
                  <a:srgbClr val="000000"/>
                </a:solidFill>
                <a:latin typeface="Calibri"/>
                <a:ea typeface="Microsoft YaHei"/>
              </a:rPr>
              <a:t>answer</a:t>
            </a:r>
            <a:r>
              <a:rPr lang="ru-RU" sz="3200" b="0" strike="noStrike" spc="-1" dirty="0">
                <a:solidFill>
                  <a:srgbClr val="000000"/>
                </a:solidFill>
                <a:latin typeface="Calibri"/>
                <a:ea typeface="Microsoft YaHei"/>
              </a:rPr>
              <a:t>:</a:t>
            </a:r>
            <a:endParaRPr lang="ru-RU" sz="3200" b="0" strike="noStrike" spc="-1" dirty="0">
              <a:latin typeface="Arial"/>
            </a:endParaRPr>
          </a:p>
          <a:p>
            <a:pPr marL="630720" indent="-227520" algn="just">
              <a:lnSpc>
                <a:spcPct val="100000"/>
              </a:lnSpc>
              <a:spcAft>
                <a:spcPts val="1414"/>
              </a:spcAft>
            </a:pPr>
            <a:r>
              <a:rPr lang="ru-RU" sz="3200" b="1" strike="noStrike" spc="-1" dirty="0" err="1" smtClean="0">
                <a:solidFill>
                  <a:srgbClr val="C9211E"/>
                </a:solidFill>
                <a:latin typeface="Arial"/>
                <a:ea typeface="Microsoft YaHei"/>
              </a:rPr>
              <a:t>Speaker</a:t>
            </a:r>
            <a:r>
              <a:rPr lang="ru-RU" sz="3200" b="1" strike="noStrike" spc="-1" dirty="0" smtClean="0">
                <a:solidFill>
                  <a:srgbClr val="C9211E"/>
                </a:solidFill>
                <a:latin typeface="Arial"/>
                <a:ea typeface="Microsoft YaHei"/>
              </a:rPr>
              <a:t> 1 </a:t>
            </a:r>
            <a:r>
              <a:rPr lang="en-US" sz="3200" spc="-1" dirty="0" smtClean="0">
                <a:solidFill>
                  <a:srgbClr val="C9211E"/>
                </a:solidFill>
                <a:ea typeface="Microsoft YaHei"/>
              </a:rPr>
              <a:t>– a wedding </a:t>
            </a:r>
            <a:r>
              <a:rPr lang="ru-RU" sz="3200" b="1" strike="noStrike" spc="-1" dirty="0" smtClean="0">
                <a:solidFill>
                  <a:srgbClr val="C9211E"/>
                </a:solidFill>
                <a:latin typeface="Arial"/>
                <a:ea typeface="Microsoft YaHei"/>
              </a:rPr>
              <a:t>(</a:t>
            </a:r>
            <a:r>
              <a:rPr lang="en-US" sz="3200" b="1" spc="-1" dirty="0">
                <a:solidFill>
                  <a:srgbClr val="C9211E"/>
                </a:solidFill>
                <a:latin typeface="Arial"/>
                <a:ea typeface="Microsoft YaHei"/>
              </a:rPr>
              <a:t>G</a:t>
            </a:r>
            <a:r>
              <a:rPr lang="ru-RU" sz="3200" b="1" strike="noStrike" spc="-1" dirty="0" smtClean="0">
                <a:solidFill>
                  <a:srgbClr val="C9211E"/>
                </a:solidFill>
                <a:latin typeface="Arial"/>
                <a:ea typeface="Microsoft YaHei"/>
              </a:rPr>
              <a:t>)</a:t>
            </a:r>
            <a:r>
              <a:rPr lang="en-US" sz="3200" b="1" strike="noStrike" spc="-1" dirty="0" smtClean="0">
                <a:solidFill>
                  <a:srgbClr val="C9211E"/>
                </a:solidFill>
                <a:latin typeface="Arial"/>
                <a:ea typeface="Microsoft YaHei"/>
              </a:rPr>
              <a:t>.</a:t>
            </a:r>
            <a:r>
              <a:rPr lang="ru-RU" sz="3200" b="1" strike="noStrike" spc="-1" dirty="0" smtClean="0">
                <a:solidFill>
                  <a:srgbClr val="C9211E"/>
                </a:solidFill>
                <a:latin typeface="Arial"/>
                <a:ea typeface="Microsoft YaHei"/>
              </a:rPr>
              <a:t> </a:t>
            </a:r>
            <a:r>
              <a:rPr lang="en-US" sz="3200" b="1" strike="noStrike" spc="-1" dirty="0" smtClean="0">
                <a:solidFill>
                  <a:srgbClr val="C9211E"/>
                </a:solidFill>
                <a:latin typeface="Arial"/>
                <a:ea typeface="Microsoft YaHei"/>
              </a:rPr>
              <a:t> </a:t>
            </a:r>
            <a:endParaRPr lang="ru-RU" sz="3200" b="0" strike="noStrike" spc="-1" dirty="0" smtClean="0">
              <a:latin typeface="Arial"/>
            </a:endParaRPr>
          </a:p>
          <a:p>
            <a:pPr marL="630720" indent="-227520" algn="just">
              <a:lnSpc>
                <a:spcPct val="100000"/>
              </a:lnSpc>
              <a:spcAft>
                <a:spcPts val="1414"/>
              </a:spcAft>
            </a:pPr>
            <a:endParaRPr lang="ru-RU" sz="3200" b="0" strike="noStrike" spc="-1" dirty="0">
              <a:latin typeface="Arial"/>
            </a:endParaRPr>
          </a:p>
          <a:p>
            <a:pPr marL="630720" indent="-227520" algn="just">
              <a:lnSpc>
                <a:spcPct val="100000"/>
              </a:lnSpc>
            </a:pPr>
            <a:r>
              <a:rPr lang="ru-RU" sz="3200" b="1" strike="noStrike" spc="-1" dirty="0" err="1">
                <a:solidFill>
                  <a:srgbClr val="3148F3"/>
                </a:solidFill>
                <a:latin typeface="Calibri"/>
                <a:ea typeface="Microsoft YaHei"/>
              </a:rPr>
              <a:t>Speaker</a:t>
            </a:r>
            <a:r>
              <a:rPr lang="ru-RU" sz="3200" b="1" strike="noStrike" spc="-1" dirty="0">
                <a:solidFill>
                  <a:srgbClr val="3148F3"/>
                </a:solidFill>
                <a:latin typeface="Calibri"/>
                <a:ea typeface="Microsoft YaHei"/>
              </a:rPr>
              <a:t> 1</a:t>
            </a:r>
            <a:r>
              <a:rPr lang="ru-RU" sz="3200" b="0" strike="noStrike" spc="-1" dirty="0">
                <a:solidFill>
                  <a:srgbClr val="3148F3"/>
                </a:solidFill>
                <a:latin typeface="Calibri"/>
                <a:ea typeface="Microsoft YaHei"/>
              </a:rPr>
              <a:t>: </a:t>
            </a:r>
            <a:r>
              <a:rPr lang="en-US" sz="3200" dirty="0">
                <a:solidFill>
                  <a:srgbClr val="3148F3"/>
                </a:solidFill>
              </a:rPr>
              <a:t>Fortunately, I don’t think the happy couple saw any of it, so I don’t think it spoilt their day</a:t>
            </a:r>
            <a:endParaRPr lang="ru-RU" sz="3200" b="0" strike="noStrike" spc="-1" dirty="0">
              <a:solidFill>
                <a:srgbClr val="3148F3"/>
              </a:solidFill>
              <a:latin typeface="Arial"/>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xmlns:p15="http://schemas.microsoft.com/office/powerpoint/2012/main">
      <p:transition spd="slow"/>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 name="CustomShape 1"/>
          <p:cNvSpPr/>
          <p:nvPr/>
        </p:nvSpPr>
        <p:spPr>
          <a:xfrm>
            <a:off x="457200" y="274680"/>
            <a:ext cx="8037720" cy="804240"/>
          </a:xfrm>
          <a:prstGeom prst="rect">
            <a:avLst/>
          </a:prstGeom>
          <a:noFill/>
          <a:ln>
            <a:noFill/>
          </a:ln>
        </p:spPr>
        <p:style>
          <a:lnRef idx="0">
            <a:scrgbClr r="0" g="0" b="0"/>
          </a:lnRef>
          <a:fillRef idx="0">
            <a:scrgbClr r="0" g="0" b="0"/>
          </a:fillRef>
          <a:effectRef idx="0">
            <a:scrgbClr r="0" g="0" b="0"/>
          </a:effectRef>
          <a:fontRef idx="minor"/>
        </p:style>
        <p:txBody>
          <a:bodyPr lIns="0" tIns="0" rIns="0" bIns="0" anchor="ctr" anchorCtr="1">
            <a:noAutofit/>
          </a:bodyPr>
          <a:lstStyle/>
          <a:p>
            <a:pPr>
              <a:lnSpc>
                <a:spcPct val="100000"/>
              </a:lnSpc>
              <a:spcAft>
                <a:spcPts val="1414"/>
              </a:spcAft>
            </a:pPr>
            <a:r>
              <a:rPr lang="ru-RU" sz="3200" b="1" strike="noStrike" spc="-1" dirty="0" err="1">
                <a:solidFill>
                  <a:srgbClr val="7030A0"/>
                </a:solidFill>
                <a:latin typeface="Arial"/>
                <a:ea typeface="Microsoft YaHei"/>
              </a:rPr>
              <a:t>Listening</a:t>
            </a:r>
            <a:r>
              <a:rPr lang="ru-RU" sz="3200" b="1" strike="noStrike" spc="-1" dirty="0">
                <a:solidFill>
                  <a:srgbClr val="7030A0"/>
                </a:solidFill>
                <a:latin typeface="Arial"/>
                <a:ea typeface="Microsoft YaHei"/>
              </a:rPr>
              <a:t>. </a:t>
            </a:r>
            <a:r>
              <a:rPr lang="ru-RU" sz="3200" b="1" strike="noStrike" spc="-1" dirty="0" err="1">
                <a:solidFill>
                  <a:srgbClr val="7030A0"/>
                </a:solidFill>
                <a:latin typeface="Arial"/>
                <a:ea typeface="Microsoft YaHei"/>
              </a:rPr>
              <a:t>Task</a:t>
            </a:r>
            <a:r>
              <a:rPr lang="ru-RU" sz="3200" b="1" strike="noStrike" spc="-1" dirty="0">
                <a:solidFill>
                  <a:srgbClr val="7030A0"/>
                </a:solidFill>
                <a:latin typeface="Arial"/>
                <a:ea typeface="Microsoft YaHei"/>
              </a:rPr>
              <a:t> 2. </a:t>
            </a:r>
            <a:r>
              <a:rPr lang="ru-RU" sz="3200" b="1" strike="noStrike" spc="-1" dirty="0" err="1">
                <a:solidFill>
                  <a:srgbClr val="7030A0"/>
                </a:solidFill>
                <a:latin typeface="Arial"/>
                <a:ea typeface="Microsoft YaHei"/>
              </a:rPr>
              <a:t>Items</a:t>
            </a:r>
            <a:r>
              <a:rPr lang="ru-RU" sz="3200" b="1" strike="noStrike" spc="-1" dirty="0">
                <a:solidFill>
                  <a:srgbClr val="7030A0"/>
                </a:solidFill>
                <a:latin typeface="Arial"/>
                <a:ea typeface="Microsoft YaHei"/>
              </a:rPr>
              <a:t> </a:t>
            </a:r>
            <a:r>
              <a:rPr lang="ru-RU" sz="3200" b="1" strike="noStrike" spc="-1" dirty="0" smtClean="0">
                <a:solidFill>
                  <a:srgbClr val="7030A0"/>
                </a:solidFill>
                <a:latin typeface="Arial"/>
                <a:ea typeface="Microsoft YaHei"/>
              </a:rPr>
              <a:t>1-1</a:t>
            </a:r>
            <a:r>
              <a:rPr lang="en-US" sz="3200" b="1" strike="noStrike" spc="-1" dirty="0" smtClean="0">
                <a:solidFill>
                  <a:srgbClr val="7030A0"/>
                </a:solidFill>
                <a:latin typeface="Arial"/>
                <a:ea typeface="Microsoft YaHei"/>
              </a:rPr>
              <a:t>0</a:t>
            </a:r>
            <a:endParaRPr lang="ru-RU" sz="3200" b="0" strike="noStrike" spc="-1" dirty="0">
              <a:solidFill>
                <a:srgbClr val="7030A0"/>
              </a:solidFill>
              <a:latin typeface="Arial"/>
            </a:endParaRPr>
          </a:p>
        </p:txBody>
      </p:sp>
      <p:sp>
        <p:nvSpPr>
          <p:cNvPr id="110" name="CustomShape 2"/>
          <p:cNvSpPr/>
          <p:nvPr/>
        </p:nvSpPr>
        <p:spPr>
          <a:xfrm>
            <a:off x="457200" y="1080000"/>
            <a:ext cx="8228160" cy="4524480"/>
          </a:xfrm>
          <a:prstGeom prst="rect">
            <a:avLst/>
          </a:prstGeom>
          <a:noFill/>
          <a:ln>
            <a:noFill/>
          </a:ln>
        </p:spPr>
        <p:style>
          <a:lnRef idx="0">
            <a:scrgbClr r="0" g="0" b="0"/>
          </a:lnRef>
          <a:fillRef idx="0">
            <a:scrgbClr r="0" g="0" b="0"/>
          </a:fillRef>
          <a:effectRef idx="0">
            <a:scrgbClr r="0" g="0" b="0"/>
          </a:effectRef>
          <a:fontRef idx="minor"/>
        </p:style>
        <p:txBody>
          <a:bodyPr lIns="0" tIns="0" rIns="0" bIns="0">
            <a:noAutofit/>
          </a:bodyPr>
          <a:lstStyle/>
          <a:p>
            <a:pPr algn="just">
              <a:lnSpc>
                <a:spcPct val="100000"/>
              </a:lnSpc>
              <a:spcAft>
                <a:spcPts val="1414"/>
              </a:spcAft>
            </a:pPr>
            <a:endParaRPr lang="ru-RU" sz="1800" b="0" strike="noStrike" spc="-1" dirty="0">
              <a:latin typeface="Arial"/>
            </a:endParaRPr>
          </a:p>
          <a:p>
            <a:pPr algn="just">
              <a:lnSpc>
                <a:spcPct val="100000"/>
              </a:lnSpc>
              <a:spcAft>
                <a:spcPts val="1414"/>
              </a:spcAft>
            </a:pPr>
            <a:r>
              <a:rPr lang="ru-RU" sz="3200" b="0" strike="noStrike" spc="-1" dirty="0" smtClean="0">
                <a:solidFill>
                  <a:srgbClr val="000000"/>
                </a:solidFill>
                <a:latin typeface="Calibri"/>
                <a:ea typeface="Microsoft YaHei"/>
              </a:rPr>
              <a:t>2</a:t>
            </a:r>
            <a:r>
              <a:rPr lang="ru-RU" sz="3200" b="0" strike="noStrike" spc="-1" dirty="0">
                <a:solidFill>
                  <a:srgbClr val="000000"/>
                </a:solidFill>
                <a:latin typeface="Calibri"/>
                <a:ea typeface="Microsoft YaHei"/>
              </a:rPr>
              <a:t>. </a:t>
            </a:r>
            <a:r>
              <a:rPr lang="ru-RU" sz="3200" b="0" strike="noStrike" spc="-1" dirty="0" smtClean="0">
                <a:solidFill>
                  <a:srgbClr val="000000"/>
                </a:solidFill>
                <a:latin typeface="Calibri"/>
                <a:ea typeface="Microsoft YaHei"/>
              </a:rPr>
              <a:t>Correct </a:t>
            </a:r>
            <a:r>
              <a:rPr lang="ru-RU" sz="3200" b="0" strike="noStrike" spc="-1" dirty="0" err="1">
                <a:solidFill>
                  <a:srgbClr val="000000"/>
                </a:solidFill>
                <a:latin typeface="Calibri"/>
                <a:ea typeface="Microsoft YaHei"/>
              </a:rPr>
              <a:t>answer</a:t>
            </a:r>
            <a:r>
              <a:rPr lang="ru-RU" sz="3200" b="0" strike="noStrike" spc="-1" dirty="0">
                <a:solidFill>
                  <a:srgbClr val="000000"/>
                </a:solidFill>
                <a:latin typeface="Calibri"/>
                <a:ea typeface="Microsoft YaHei"/>
              </a:rPr>
              <a:t>:</a:t>
            </a:r>
            <a:endParaRPr lang="ru-RU" sz="3200" b="0" strike="noStrike" spc="-1" dirty="0">
              <a:latin typeface="Arial"/>
            </a:endParaRPr>
          </a:p>
          <a:p>
            <a:pPr marL="630720" indent="-227520" algn="just">
              <a:lnSpc>
                <a:spcPct val="100000"/>
              </a:lnSpc>
              <a:spcAft>
                <a:spcPts val="1414"/>
              </a:spcAft>
            </a:pPr>
            <a:r>
              <a:rPr lang="ru-RU" sz="3200" b="1" strike="noStrike" spc="-1" dirty="0" err="1" smtClean="0">
                <a:solidFill>
                  <a:srgbClr val="C9211E"/>
                </a:solidFill>
                <a:latin typeface="Arial"/>
                <a:ea typeface="Microsoft YaHei"/>
              </a:rPr>
              <a:t>Speaker</a:t>
            </a:r>
            <a:r>
              <a:rPr lang="ru-RU" sz="3200" b="1" strike="noStrike" spc="-1" dirty="0" smtClean="0">
                <a:solidFill>
                  <a:srgbClr val="C9211E"/>
                </a:solidFill>
                <a:latin typeface="Arial"/>
                <a:ea typeface="Microsoft YaHei"/>
              </a:rPr>
              <a:t> 2 </a:t>
            </a:r>
            <a:r>
              <a:rPr lang="en-US" sz="3200" b="1" strike="noStrike" spc="-1" dirty="0" smtClean="0">
                <a:solidFill>
                  <a:srgbClr val="C9211E"/>
                </a:solidFill>
                <a:latin typeface="Arial"/>
                <a:ea typeface="Microsoft YaHei"/>
              </a:rPr>
              <a:t> - </a:t>
            </a:r>
            <a:r>
              <a:rPr lang="en-US" sz="3200" spc="-1" dirty="0" smtClean="0">
                <a:solidFill>
                  <a:srgbClr val="C9211E"/>
                </a:solidFill>
                <a:ea typeface="Microsoft YaHei"/>
              </a:rPr>
              <a:t>A </a:t>
            </a:r>
            <a:r>
              <a:rPr lang="en-US" sz="3200" spc="-1" dirty="0">
                <a:solidFill>
                  <a:srgbClr val="C9211E"/>
                </a:solidFill>
                <a:ea typeface="Microsoft YaHei"/>
              </a:rPr>
              <a:t>school reunion </a:t>
            </a:r>
            <a:r>
              <a:rPr lang="ru-RU" sz="3200" b="1" strike="noStrike" spc="-1" dirty="0" smtClean="0">
                <a:solidFill>
                  <a:srgbClr val="C9211E"/>
                </a:solidFill>
                <a:latin typeface="Arial"/>
                <a:ea typeface="Microsoft YaHei"/>
              </a:rPr>
              <a:t>(</a:t>
            </a:r>
            <a:r>
              <a:rPr lang="en-US" sz="3200" b="1" spc="-1" dirty="0">
                <a:solidFill>
                  <a:srgbClr val="C9211E"/>
                </a:solidFill>
                <a:latin typeface="Arial"/>
                <a:ea typeface="Microsoft YaHei"/>
              </a:rPr>
              <a:t>D</a:t>
            </a:r>
            <a:r>
              <a:rPr lang="ru-RU" sz="3200" b="1" strike="noStrike" spc="-1" dirty="0" smtClean="0">
                <a:solidFill>
                  <a:srgbClr val="C9211E"/>
                </a:solidFill>
                <a:latin typeface="Arial"/>
                <a:ea typeface="Microsoft YaHei"/>
              </a:rPr>
              <a:t>).</a:t>
            </a:r>
            <a:endParaRPr lang="ru-RU" sz="3200" b="0" strike="noStrike" spc="-1" dirty="0" smtClean="0">
              <a:latin typeface="Arial"/>
            </a:endParaRPr>
          </a:p>
          <a:p>
            <a:pPr marL="630720" indent="-227520" algn="just">
              <a:lnSpc>
                <a:spcPct val="100000"/>
              </a:lnSpc>
              <a:spcAft>
                <a:spcPts val="1414"/>
              </a:spcAft>
            </a:pPr>
            <a:endParaRPr lang="ru-RU" sz="1600" b="0" strike="noStrike" spc="-1" dirty="0">
              <a:latin typeface="Arial"/>
            </a:endParaRPr>
          </a:p>
          <a:p>
            <a:pPr marL="630720" indent="-227520" algn="just">
              <a:lnSpc>
                <a:spcPct val="100000"/>
              </a:lnSpc>
            </a:pPr>
            <a:r>
              <a:rPr lang="ru-RU" sz="3200" b="1" strike="noStrike" spc="-1" dirty="0" err="1">
                <a:solidFill>
                  <a:srgbClr val="3148F3"/>
                </a:solidFill>
                <a:latin typeface="Calibri"/>
                <a:ea typeface="Microsoft YaHei"/>
              </a:rPr>
              <a:t>Speaker</a:t>
            </a:r>
            <a:r>
              <a:rPr lang="ru-RU" sz="3200" b="1" strike="noStrike" spc="-1" dirty="0">
                <a:solidFill>
                  <a:srgbClr val="3148F3"/>
                </a:solidFill>
                <a:latin typeface="Calibri"/>
                <a:ea typeface="Microsoft YaHei"/>
              </a:rPr>
              <a:t> </a:t>
            </a:r>
            <a:r>
              <a:rPr lang="ru-RU" sz="3200" b="1" strike="noStrike" spc="-1" dirty="0" smtClean="0">
                <a:solidFill>
                  <a:srgbClr val="3148F3"/>
                </a:solidFill>
                <a:latin typeface="Calibri"/>
                <a:ea typeface="Microsoft YaHei"/>
              </a:rPr>
              <a:t>2</a:t>
            </a:r>
            <a:r>
              <a:rPr lang="en-US" sz="3200" b="1" strike="noStrike" spc="-1" dirty="0" smtClean="0">
                <a:solidFill>
                  <a:srgbClr val="3148F3"/>
                </a:solidFill>
                <a:latin typeface="Calibri"/>
                <a:ea typeface="Microsoft YaHei"/>
              </a:rPr>
              <a:t>: </a:t>
            </a:r>
            <a:r>
              <a:rPr lang="en-US" sz="2800" dirty="0">
                <a:solidFill>
                  <a:srgbClr val="3148F3"/>
                </a:solidFill>
              </a:rPr>
              <a:t>But actually, we all got on famously and had a great time reminiscing about the old days. Even the people I hadn't liked much before were good company.</a:t>
            </a:r>
            <a:endParaRPr lang="ru-RU" sz="2800" strike="noStrike" spc="-1" dirty="0">
              <a:solidFill>
                <a:srgbClr val="3148F3"/>
              </a:solidFill>
              <a:latin typeface="Arial"/>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xmlns:p15="http://schemas.microsoft.com/office/powerpoint/2012/main">
      <p:transition spd="slow"/>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 name="CustomShape 1"/>
          <p:cNvSpPr/>
          <p:nvPr/>
        </p:nvSpPr>
        <p:spPr>
          <a:xfrm>
            <a:off x="457200" y="274680"/>
            <a:ext cx="8037720" cy="804240"/>
          </a:xfrm>
          <a:prstGeom prst="rect">
            <a:avLst/>
          </a:prstGeom>
          <a:noFill/>
          <a:ln>
            <a:noFill/>
          </a:ln>
        </p:spPr>
        <p:style>
          <a:lnRef idx="0">
            <a:scrgbClr r="0" g="0" b="0"/>
          </a:lnRef>
          <a:fillRef idx="0">
            <a:scrgbClr r="0" g="0" b="0"/>
          </a:fillRef>
          <a:effectRef idx="0">
            <a:scrgbClr r="0" g="0" b="0"/>
          </a:effectRef>
          <a:fontRef idx="minor"/>
        </p:style>
        <p:txBody>
          <a:bodyPr lIns="0" tIns="0" rIns="0" bIns="0" anchor="ctr" anchorCtr="1">
            <a:noAutofit/>
          </a:bodyPr>
          <a:lstStyle/>
          <a:p>
            <a:pPr>
              <a:lnSpc>
                <a:spcPct val="100000"/>
              </a:lnSpc>
              <a:spcAft>
                <a:spcPts val="1414"/>
              </a:spcAft>
            </a:pPr>
            <a:r>
              <a:rPr lang="ru-RU" sz="3200" b="1" strike="noStrike" spc="-1" dirty="0" err="1">
                <a:solidFill>
                  <a:srgbClr val="7030A0"/>
                </a:solidFill>
                <a:latin typeface="Arial"/>
                <a:ea typeface="Microsoft YaHei"/>
              </a:rPr>
              <a:t>Listening</a:t>
            </a:r>
            <a:r>
              <a:rPr lang="ru-RU" sz="3200" b="1" strike="noStrike" spc="-1" dirty="0">
                <a:solidFill>
                  <a:srgbClr val="7030A0"/>
                </a:solidFill>
                <a:latin typeface="Arial"/>
                <a:ea typeface="Microsoft YaHei"/>
              </a:rPr>
              <a:t>. </a:t>
            </a:r>
            <a:r>
              <a:rPr lang="ru-RU" sz="3200" b="1" strike="noStrike" spc="-1" dirty="0" err="1">
                <a:solidFill>
                  <a:srgbClr val="7030A0"/>
                </a:solidFill>
                <a:latin typeface="Arial"/>
                <a:ea typeface="Microsoft YaHei"/>
              </a:rPr>
              <a:t>Task</a:t>
            </a:r>
            <a:r>
              <a:rPr lang="ru-RU" sz="3200" b="1" strike="noStrike" spc="-1" dirty="0">
                <a:solidFill>
                  <a:srgbClr val="7030A0"/>
                </a:solidFill>
                <a:latin typeface="Arial"/>
                <a:ea typeface="Microsoft YaHei"/>
              </a:rPr>
              <a:t> 2. </a:t>
            </a:r>
            <a:r>
              <a:rPr lang="ru-RU" sz="3200" b="1" strike="noStrike" spc="-1" dirty="0" err="1">
                <a:solidFill>
                  <a:srgbClr val="7030A0"/>
                </a:solidFill>
                <a:latin typeface="Arial"/>
                <a:ea typeface="Microsoft YaHei"/>
              </a:rPr>
              <a:t>Items</a:t>
            </a:r>
            <a:r>
              <a:rPr lang="ru-RU" sz="3200" b="1" strike="noStrike" spc="-1" dirty="0">
                <a:solidFill>
                  <a:srgbClr val="7030A0"/>
                </a:solidFill>
                <a:latin typeface="Arial"/>
                <a:ea typeface="Microsoft YaHei"/>
              </a:rPr>
              <a:t> </a:t>
            </a:r>
            <a:r>
              <a:rPr lang="ru-RU" sz="3200" b="1" strike="noStrike" spc="-1" dirty="0" smtClean="0">
                <a:solidFill>
                  <a:srgbClr val="7030A0"/>
                </a:solidFill>
                <a:latin typeface="Arial"/>
                <a:ea typeface="Microsoft YaHei"/>
              </a:rPr>
              <a:t>1-1</a:t>
            </a:r>
            <a:r>
              <a:rPr lang="en-US" sz="3200" b="1" strike="noStrike" spc="-1" dirty="0" smtClean="0">
                <a:solidFill>
                  <a:srgbClr val="7030A0"/>
                </a:solidFill>
                <a:latin typeface="Arial"/>
                <a:ea typeface="Microsoft YaHei"/>
              </a:rPr>
              <a:t>0</a:t>
            </a:r>
            <a:endParaRPr lang="ru-RU" sz="3200" b="0" strike="noStrike" spc="-1" dirty="0">
              <a:solidFill>
                <a:srgbClr val="7030A0"/>
              </a:solidFill>
              <a:latin typeface="Arial"/>
            </a:endParaRPr>
          </a:p>
        </p:txBody>
      </p:sp>
      <p:sp>
        <p:nvSpPr>
          <p:cNvPr id="112" name="CustomShape 2"/>
          <p:cNvSpPr/>
          <p:nvPr/>
        </p:nvSpPr>
        <p:spPr>
          <a:xfrm>
            <a:off x="457199" y="1080000"/>
            <a:ext cx="8317345" cy="4524480"/>
          </a:xfrm>
          <a:prstGeom prst="rect">
            <a:avLst/>
          </a:prstGeom>
          <a:noFill/>
          <a:ln>
            <a:noFill/>
          </a:ln>
        </p:spPr>
        <p:style>
          <a:lnRef idx="0">
            <a:scrgbClr r="0" g="0" b="0"/>
          </a:lnRef>
          <a:fillRef idx="0">
            <a:scrgbClr r="0" g="0" b="0"/>
          </a:fillRef>
          <a:effectRef idx="0">
            <a:scrgbClr r="0" g="0" b="0"/>
          </a:effectRef>
          <a:fontRef idx="minor"/>
        </p:style>
        <p:txBody>
          <a:bodyPr lIns="0" tIns="0" rIns="0" bIns="0">
            <a:noAutofit/>
          </a:bodyPr>
          <a:lstStyle/>
          <a:p>
            <a:pPr algn="just">
              <a:lnSpc>
                <a:spcPct val="100000"/>
              </a:lnSpc>
              <a:spcAft>
                <a:spcPts val="1414"/>
              </a:spcAft>
            </a:pPr>
            <a:endParaRPr lang="ru-RU" sz="1800" b="0" strike="noStrike" spc="-1" dirty="0">
              <a:latin typeface="Arial"/>
            </a:endParaRPr>
          </a:p>
          <a:p>
            <a:pPr algn="just">
              <a:lnSpc>
                <a:spcPct val="100000"/>
              </a:lnSpc>
              <a:spcAft>
                <a:spcPts val="1414"/>
              </a:spcAft>
            </a:pPr>
            <a:r>
              <a:rPr lang="ru-RU" sz="3200" b="0" strike="noStrike" spc="-1" dirty="0" smtClean="0">
                <a:solidFill>
                  <a:srgbClr val="000000"/>
                </a:solidFill>
                <a:latin typeface="Calibri"/>
                <a:ea typeface="Microsoft YaHei"/>
              </a:rPr>
              <a:t>3</a:t>
            </a:r>
            <a:r>
              <a:rPr lang="ru-RU" sz="3200" b="0" strike="noStrike" spc="-1" dirty="0">
                <a:solidFill>
                  <a:srgbClr val="000000"/>
                </a:solidFill>
                <a:latin typeface="Calibri"/>
                <a:ea typeface="Microsoft YaHei"/>
              </a:rPr>
              <a:t>. </a:t>
            </a:r>
            <a:r>
              <a:rPr lang="ru-RU" sz="3200" b="0" strike="noStrike" spc="-1" dirty="0" smtClean="0">
                <a:solidFill>
                  <a:srgbClr val="000000"/>
                </a:solidFill>
                <a:latin typeface="Calibri"/>
                <a:ea typeface="Microsoft YaHei"/>
              </a:rPr>
              <a:t>Correct </a:t>
            </a:r>
            <a:r>
              <a:rPr lang="ru-RU" sz="3200" b="0" strike="noStrike" spc="-1" dirty="0" err="1">
                <a:solidFill>
                  <a:srgbClr val="000000"/>
                </a:solidFill>
                <a:latin typeface="Calibri"/>
                <a:ea typeface="Microsoft YaHei"/>
              </a:rPr>
              <a:t>answer</a:t>
            </a:r>
            <a:r>
              <a:rPr lang="ru-RU" sz="3200" b="0" strike="noStrike" spc="-1" dirty="0">
                <a:solidFill>
                  <a:srgbClr val="000000"/>
                </a:solidFill>
                <a:latin typeface="Calibri"/>
                <a:ea typeface="Microsoft YaHei"/>
              </a:rPr>
              <a:t>:</a:t>
            </a:r>
            <a:endParaRPr lang="ru-RU" sz="3200" b="0" strike="noStrike" spc="-1" dirty="0">
              <a:latin typeface="Arial"/>
            </a:endParaRPr>
          </a:p>
          <a:p>
            <a:pPr marL="630720" indent="-227520" algn="just">
              <a:lnSpc>
                <a:spcPct val="100000"/>
              </a:lnSpc>
              <a:spcAft>
                <a:spcPts val="1414"/>
              </a:spcAft>
            </a:pPr>
            <a:r>
              <a:rPr lang="ru-RU" sz="3200" b="1" strike="noStrike" spc="-1" dirty="0" err="1" smtClean="0">
                <a:solidFill>
                  <a:srgbClr val="C9211E"/>
                </a:solidFill>
                <a:latin typeface="Arial"/>
                <a:ea typeface="Microsoft YaHei"/>
              </a:rPr>
              <a:t>Speaker</a:t>
            </a:r>
            <a:r>
              <a:rPr lang="ru-RU" sz="3200" b="1" strike="noStrike" spc="-1" dirty="0" smtClean="0">
                <a:solidFill>
                  <a:srgbClr val="C9211E"/>
                </a:solidFill>
                <a:latin typeface="Arial"/>
                <a:ea typeface="Microsoft YaHei"/>
              </a:rPr>
              <a:t> 3 </a:t>
            </a:r>
            <a:r>
              <a:rPr lang="en-US" sz="3200" b="1" strike="noStrike" spc="-1" dirty="0" smtClean="0">
                <a:solidFill>
                  <a:srgbClr val="C9211E"/>
                </a:solidFill>
                <a:latin typeface="Arial"/>
                <a:ea typeface="Microsoft YaHei"/>
              </a:rPr>
              <a:t>- </a:t>
            </a:r>
            <a:r>
              <a:rPr lang="en-US" sz="3200" spc="-1" dirty="0" smtClean="0">
                <a:solidFill>
                  <a:srgbClr val="C9211E"/>
                </a:solidFill>
                <a:ea typeface="Microsoft YaHei"/>
              </a:rPr>
              <a:t>A meeting </a:t>
            </a:r>
            <a:r>
              <a:rPr lang="en-US" sz="3200" b="1" spc="-1" dirty="0" smtClean="0">
                <a:solidFill>
                  <a:srgbClr val="C9211E"/>
                </a:solidFill>
                <a:ea typeface="Microsoft YaHei"/>
              </a:rPr>
              <a:t>(B)</a:t>
            </a:r>
            <a:endParaRPr lang="ru-RU" sz="3200" b="1" strike="noStrike" spc="-1" dirty="0" smtClean="0">
              <a:latin typeface="Arial"/>
            </a:endParaRPr>
          </a:p>
          <a:p>
            <a:pPr marL="630720" indent="-227520" algn="just">
              <a:lnSpc>
                <a:spcPct val="100000"/>
              </a:lnSpc>
              <a:spcAft>
                <a:spcPts val="1414"/>
              </a:spcAft>
            </a:pPr>
            <a:endParaRPr lang="ru-RU" b="0" strike="noStrike" spc="-1" dirty="0">
              <a:latin typeface="Arial"/>
            </a:endParaRPr>
          </a:p>
          <a:p>
            <a:pPr marL="630720" indent="-227520" algn="just">
              <a:lnSpc>
                <a:spcPct val="100000"/>
              </a:lnSpc>
            </a:pPr>
            <a:r>
              <a:rPr lang="ru-RU" sz="3200" b="1" strike="noStrike" spc="-1" dirty="0" err="1">
                <a:solidFill>
                  <a:srgbClr val="3148F3"/>
                </a:solidFill>
                <a:latin typeface="Calibri"/>
                <a:ea typeface="Microsoft YaHei"/>
              </a:rPr>
              <a:t>Speaker</a:t>
            </a:r>
            <a:r>
              <a:rPr lang="ru-RU" sz="3200" b="1" strike="noStrike" spc="-1" dirty="0">
                <a:solidFill>
                  <a:srgbClr val="3148F3"/>
                </a:solidFill>
                <a:latin typeface="Calibri"/>
                <a:ea typeface="Microsoft YaHei"/>
              </a:rPr>
              <a:t> </a:t>
            </a:r>
            <a:r>
              <a:rPr lang="ru-RU" sz="3200" b="1" strike="noStrike" spc="-1" dirty="0" smtClean="0">
                <a:solidFill>
                  <a:srgbClr val="3148F3"/>
                </a:solidFill>
                <a:latin typeface="Calibri"/>
                <a:ea typeface="Microsoft YaHei"/>
              </a:rPr>
              <a:t>3</a:t>
            </a:r>
            <a:r>
              <a:rPr lang="en-US" sz="3200" b="0" strike="noStrike" spc="-1" dirty="0" smtClean="0">
                <a:solidFill>
                  <a:srgbClr val="3148F3"/>
                </a:solidFill>
                <a:latin typeface="Calibri"/>
                <a:ea typeface="Microsoft YaHei"/>
              </a:rPr>
              <a:t>: </a:t>
            </a:r>
            <a:r>
              <a:rPr lang="en-US" sz="2800" dirty="0">
                <a:solidFill>
                  <a:srgbClr val="3148F3"/>
                </a:solidFill>
              </a:rPr>
              <a:t>It wasn’t the best organized thing I’ve ever been to. They should have kept it down to just a few key people, instead of which the place was crammed with all sorts of people that didn't have much to do with the matter at hand. </a:t>
            </a:r>
            <a:endParaRPr lang="ru-RU" sz="2800" strike="noStrike" spc="-1" dirty="0">
              <a:solidFill>
                <a:srgbClr val="3148F3"/>
              </a:solidFill>
              <a:latin typeface="Arial"/>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xmlns:p15="http://schemas.microsoft.com/office/powerpoint/2012/main">
      <p:transition spd="slow"/>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 name="CustomShape 1"/>
          <p:cNvSpPr/>
          <p:nvPr/>
        </p:nvSpPr>
        <p:spPr>
          <a:xfrm>
            <a:off x="457200" y="274680"/>
            <a:ext cx="8037720" cy="804240"/>
          </a:xfrm>
          <a:prstGeom prst="rect">
            <a:avLst/>
          </a:prstGeom>
          <a:noFill/>
          <a:ln>
            <a:noFill/>
          </a:ln>
        </p:spPr>
        <p:style>
          <a:lnRef idx="0">
            <a:scrgbClr r="0" g="0" b="0"/>
          </a:lnRef>
          <a:fillRef idx="0">
            <a:scrgbClr r="0" g="0" b="0"/>
          </a:fillRef>
          <a:effectRef idx="0">
            <a:scrgbClr r="0" g="0" b="0"/>
          </a:effectRef>
          <a:fontRef idx="minor"/>
        </p:style>
        <p:txBody>
          <a:bodyPr lIns="0" tIns="0" rIns="0" bIns="0" anchor="ctr" anchorCtr="1">
            <a:noAutofit/>
          </a:bodyPr>
          <a:lstStyle/>
          <a:p>
            <a:pPr>
              <a:lnSpc>
                <a:spcPct val="100000"/>
              </a:lnSpc>
              <a:spcAft>
                <a:spcPts val="1414"/>
              </a:spcAft>
            </a:pPr>
            <a:r>
              <a:rPr lang="ru-RU" sz="3200" b="1" strike="noStrike" spc="-1" dirty="0" err="1">
                <a:solidFill>
                  <a:srgbClr val="7030A0"/>
                </a:solidFill>
                <a:latin typeface="Arial"/>
                <a:ea typeface="Microsoft YaHei"/>
              </a:rPr>
              <a:t>Listening</a:t>
            </a:r>
            <a:r>
              <a:rPr lang="ru-RU" sz="3200" b="1" strike="noStrike" spc="-1" dirty="0">
                <a:solidFill>
                  <a:srgbClr val="7030A0"/>
                </a:solidFill>
                <a:latin typeface="Arial"/>
                <a:ea typeface="Microsoft YaHei"/>
              </a:rPr>
              <a:t>. </a:t>
            </a:r>
            <a:r>
              <a:rPr lang="ru-RU" sz="3200" b="1" strike="noStrike" spc="-1" dirty="0" err="1">
                <a:solidFill>
                  <a:srgbClr val="7030A0"/>
                </a:solidFill>
                <a:latin typeface="Arial"/>
                <a:ea typeface="Microsoft YaHei"/>
              </a:rPr>
              <a:t>Task</a:t>
            </a:r>
            <a:r>
              <a:rPr lang="ru-RU" sz="3200" b="1" strike="noStrike" spc="-1" dirty="0">
                <a:solidFill>
                  <a:srgbClr val="7030A0"/>
                </a:solidFill>
                <a:latin typeface="Arial"/>
                <a:ea typeface="Microsoft YaHei"/>
              </a:rPr>
              <a:t> 2. </a:t>
            </a:r>
            <a:r>
              <a:rPr lang="ru-RU" sz="3200" b="1" strike="noStrike" spc="-1" dirty="0" err="1">
                <a:solidFill>
                  <a:srgbClr val="7030A0"/>
                </a:solidFill>
                <a:latin typeface="Arial"/>
                <a:ea typeface="Microsoft YaHei"/>
              </a:rPr>
              <a:t>Items</a:t>
            </a:r>
            <a:r>
              <a:rPr lang="ru-RU" sz="3200" b="1" strike="noStrike" spc="-1" dirty="0">
                <a:solidFill>
                  <a:srgbClr val="7030A0"/>
                </a:solidFill>
                <a:latin typeface="Arial"/>
                <a:ea typeface="Microsoft YaHei"/>
              </a:rPr>
              <a:t> </a:t>
            </a:r>
            <a:r>
              <a:rPr lang="ru-RU" sz="3200" b="1" strike="noStrike" spc="-1" dirty="0" smtClean="0">
                <a:solidFill>
                  <a:srgbClr val="7030A0"/>
                </a:solidFill>
                <a:latin typeface="Arial"/>
                <a:ea typeface="Microsoft YaHei"/>
              </a:rPr>
              <a:t>1-1</a:t>
            </a:r>
            <a:r>
              <a:rPr lang="en-US" sz="3200" b="1" strike="noStrike" spc="-1" dirty="0" smtClean="0">
                <a:solidFill>
                  <a:srgbClr val="7030A0"/>
                </a:solidFill>
                <a:latin typeface="Arial"/>
                <a:ea typeface="Microsoft YaHei"/>
              </a:rPr>
              <a:t>0</a:t>
            </a:r>
            <a:endParaRPr lang="ru-RU" sz="3200" b="0" strike="noStrike" spc="-1" dirty="0">
              <a:solidFill>
                <a:srgbClr val="7030A0"/>
              </a:solidFill>
              <a:latin typeface="Arial"/>
            </a:endParaRPr>
          </a:p>
        </p:txBody>
      </p:sp>
      <p:sp>
        <p:nvSpPr>
          <p:cNvPr id="114" name="CustomShape 2"/>
          <p:cNvSpPr/>
          <p:nvPr/>
        </p:nvSpPr>
        <p:spPr>
          <a:xfrm>
            <a:off x="457200" y="1080000"/>
            <a:ext cx="8228160" cy="4524480"/>
          </a:xfrm>
          <a:prstGeom prst="rect">
            <a:avLst/>
          </a:prstGeom>
          <a:noFill/>
          <a:ln>
            <a:noFill/>
          </a:ln>
        </p:spPr>
        <p:style>
          <a:lnRef idx="0">
            <a:scrgbClr r="0" g="0" b="0"/>
          </a:lnRef>
          <a:fillRef idx="0">
            <a:scrgbClr r="0" g="0" b="0"/>
          </a:fillRef>
          <a:effectRef idx="0">
            <a:scrgbClr r="0" g="0" b="0"/>
          </a:effectRef>
          <a:fontRef idx="minor"/>
        </p:style>
        <p:txBody>
          <a:bodyPr lIns="0" tIns="0" rIns="0" bIns="0">
            <a:noAutofit/>
          </a:bodyPr>
          <a:lstStyle/>
          <a:p>
            <a:pPr algn="just">
              <a:lnSpc>
                <a:spcPct val="100000"/>
              </a:lnSpc>
              <a:spcAft>
                <a:spcPts val="1414"/>
              </a:spcAft>
            </a:pPr>
            <a:endParaRPr lang="ru-RU" sz="1800" b="0" strike="noStrike" spc="-1" dirty="0">
              <a:latin typeface="Arial"/>
            </a:endParaRPr>
          </a:p>
          <a:p>
            <a:pPr algn="just">
              <a:lnSpc>
                <a:spcPct val="100000"/>
              </a:lnSpc>
              <a:spcAft>
                <a:spcPts val="1414"/>
              </a:spcAft>
            </a:pPr>
            <a:r>
              <a:rPr lang="ru-RU" sz="3200" b="0" strike="noStrike" spc="-1" dirty="0" smtClean="0">
                <a:solidFill>
                  <a:srgbClr val="000000"/>
                </a:solidFill>
                <a:latin typeface="Calibri"/>
                <a:ea typeface="Microsoft YaHei"/>
              </a:rPr>
              <a:t>4</a:t>
            </a:r>
            <a:r>
              <a:rPr lang="ru-RU" sz="3200" b="0" strike="noStrike" spc="-1" dirty="0">
                <a:solidFill>
                  <a:srgbClr val="000000"/>
                </a:solidFill>
                <a:latin typeface="Calibri"/>
                <a:ea typeface="Microsoft YaHei"/>
              </a:rPr>
              <a:t>. </a:t>
            </a:r>
            <a:r>
              <a:rPr lang="ru-RU" sz="3200" b="0" strike="noStrike" spc="-1" dirty="0" smtClean="0">
                <a:solidFill>
                  <a:srgbClr val="000000"/>
                </a:solidFill>
                <a:latin typeface="Calibri"/>
                <a:ea typeface="Microsoft YaHei"/>
              </a:rPr>
              <a:t>Correct </a:t>
            </a:r>
            <a:r>
              <a:rPr lang="ru-RU" sz="3200" b="0" strike="noStrike" spc="-1" dirty="0" err="1">
                <a:solidFill>
                  <a:srgbClr val="000000"/>
                </a:solidFill>
                <a:latin typeface="Calibri"/>
                <a:ea typeface="Microsoft YaHei"/>
              </a:rPr>
              <a:t>answer</a:t>
            </a:r>
            <a:r>
              <a:rPr lang="ru-RU" sz="3200" b="0" strike="noStrike" spc="-1" dirty="0">
                <a:solidFill>
                  <a:srgbClr val="000000"/>
                </a:solidFill>
                <a:latin typeface="Calibri"/>
                <a:ea typeface="Microsoft YaHei"/>
              </a:rPr>
              <a:t>:</a:t>
            </a:r>
            <a:endParaRPr lang="ru-RU" sz="3200" b="0" strike="noStrike" spc="-1" dirty="0">
              <a:latin typeface="Arial"/>
            </a:endParaRPr>
          </a:p>
          <a:p>
            <a:pPr marL="630720" indent="-227520" algn="just">
              <a:lnSpc>
                <a:spcPct val="100000"/>
              </a:lnSpc>
              <a:spcAft>
                <a:spcPts val="1414"/>
              </a:spcAft>
            </a:pPr>
            <a:r>
              <a:rPr lang="ru-RU" sz="3200" b="1" strike="noStrike" spc="-1" dirty="0" err="1" smtClean="0">
                <a:solidFill>
                  <a:srgbClr val="C9211E"/>
                </a:solidFill>
                <a:latin typeface="Arial"/>
                <a:ea typeface="Microsoft YaHei"/>
              </a:rPr>
              <a:t>Speaker</a:t>
            </a:r>
            <a:r>
              <a:rPr lang="ru-RU" sz="3200" b="1" strike="noStrike" spc="-1" dirty="0" smtClean="0">
                <a:solidFill>
                  <a:srgbClr val="C9211E"/>
                </a:solidFill>
                <a:latin typeface="Arial"/>
                <a:ea typeface="Microsoft YaHei"/>
              </a:rPr>
              <a:t> </a:t>
            </a:r>
            <a:r>
              <a:rPr lang="es-ES" sz="3200" b="1" spc="-1" dirty="0" smtClean="0">
                <a:solidFill>
                  <a:srgbClr val="C9211E"/>
                </a:solidFill>
                <a:ea typeface="Microsoft YaHei"/>
              </a:rPr>
              <a:t>4 - </a:t>
            </a:r>
            <a:r>
              <a:rPr lang="es-ES" sz="3200" spc="-1" dirty="0" smtClean="0">
                <a:solidFill>
                  <a:srgbClr val="C9211E"/>
                </a:solidFill>
                <a:ea typeface="Microsoft YaHei"/>
              </a:rPr>
              <a:t>A </a:t>
            </a:r>
            <a:r>
              <a:rPr lang="es-ES" sz="3200" spc="-1" dirty="0" err="1">
                <a:solidFill>
                  <a:srgbClr val="C9211E"/>
                </a:solidFill>
                <a:ea typeface="Microsoft YaHei"/>
              </a:rPr>
              <a:t>leaving</a:t>
            </a:r>
            <a:r>
              <a:rPr lang="es-ES" sz="3200" spc="-1" dirty="0">
                <a:solidFill>
                  <a:srgbClr val="C9211E"/>
                </a:solidFill>
                <a:ea typeface="Microsoft YaHei"/>
              </a:rPr>
              <a:t> </a:t>
            </a:r>
            <a:r>
              <a:rPr lang="es-ES" sz="3200" spc="-1" dirty="0" err="1">
                <a:solidFill>
                  <a:srgbClr val="C9211E"/>
                </a:solidFill>
                <a:ea typeface="Microsoft YaHei"/>
              </a:rPr>
              <a:t>party</a:t>
            </a:r>
            <a:r>
              <a:rPr lang="es-ES" sz="3200" spc="-1" dirty="0">
                <a:solidFill>
                  <a:srgbClr val="C9211E"/>
                </a:solidFill>
                <a:ea typeface="Microsoft YaHei"/>
              </a:rPr>
              <a:t> </a:t>
            </a:r>
            <a:r>
              <a:rPr lang="en-US" sz="3200" b="1" spc="-1" dirty="0" smtClean="0">
                <a:solidFill>
                  <a:srgbClr val="C9211E"/>
                </a:solidFill>
                <a:ea typeface="Microsoft YaHei"/>
              </a:rPr>
              <a:t>(F).</a:t>
            </a:r>
            <a:endParaRPr lang="ru-RU" sz="3200" b="1" strike="noStrike" spc="-1" dirty="0" smtClean="0">
              <a:latin typeface="Arial"/>
            </a:endParaRPr>
          </a:p>
          <a:p>
            <a:pPr marL="630720" indent="-227520" algn="just">
              <a:lnSpc>
                <a:spcPct val="100000"/>
              </a:lnSpc>
            </a:pPr>
            <a:r>
              <a:rPr lang="ru-RU" sz="3200" b="1" strike="noStrike" spc="-1" dirty="0" err="1" smtClean="0">
                <a:solidFill>
                  <a:srgbClr val="3148F3"/>
                </a:solidFill>
                <a:latin typeface="Calibri"/>
                <a:ea typeface="Microsoft YaHei"/>
              </a:rPr>
              <a:t>Speaker</a:t>
            </a:r>
            <a:r>
              <a:rPr lang="ru-RU" sz="3200" b="1" strike="noStrike" spc="-1" dirty="0" smtClean="0">
                <a:solidFill>
                  <a:srgbClr val="3148F3"/>
                </a:solidFill>
                <a:latin typeface="Calibri"/>
                <a:ea typeface="Microsoft YaHei"/>
              </a:rPr>
              <a:t> </a:t>
            </a:r>
            <a:r>
              <a:rPr lang="ru-RU" sz="3200" b="1" strike="noStrike" spc="-1" dirty="0" smtClean="0">
                <a:solidFill>
                  <a:srgbClr val="3148F3"/>
                </a:solidFill>
                <a:latin typeface="Calibri"/>
                <a:ea typeface="Microsoft YaHei"/>
              </a:rPr>
              <a:t>4</a:t>
            </a:r>
            <a:r>
              <a:rPr lang="ru-RU" sz="3200" b="0" strike="noStrike" spc="-1" dirty="0" smtClean="0">
                <a:solidFill>
                  <a:srgbClr val="3148F3"/>
                </a:solidFill>
                <a:latin typeface="Calibri"/>
                <a:ea typeface="Microsoft YaHei"/>
              </a:rPr>
              <a:t>:</a:t>
            </a:r>
            <a:r>
              <a:rPr lang="en-US" sz="3200" b="0" strike="noStrike" spc="-1" dirty="0" smtClean="0">
                <a:solidFill>
                  <a:srgbClr val="3148F3"/>
                </a:solidFill>
                <a:latin typeface="Calibri"/>
                <a:ea typeface="Microsoft YaHei"/>
              </a:rPr>
              <a:t> </a:t>
            </a:r>
            <a:r>
              <a:rPr lang="en-US" sz="2800" dirty="0">
                <a:solidFill>
                  <a:srgbClr val="3148F3"/>
                </a:solidFill>
              </a:rPr>
              <a:t>I turned up because I used to work with both of them, though I hadn't seen either of them for quite some time. Our career paths had gone in different directions. </a:t>
            </a:r>
            <a:endParaRPr lang="en-US" sz="2800" dirty="0" smtClean="0">
              <a:solidFill>
                <a:srgbClr val="3148F3"/>
              </a:solidFill>
            </a:endParaRPr>
          </a:p>
          <a:p>
            <a:pPr marL="630720" indent="-227520" algn="just">
              <a:lnSpc>
                <a:spcPct val="100000"/>
              </a:lnSpc>
            </a:pPr>
            <a:endParaRPr lang="ru-RU" sz="2800" b="0" strike="noStrike" spc="-1" dirty="0">
              <a:solidFill>
                <a:srgbClr val="3148F3"/>
              </a:solidFill>
              <a:latin typeface="Arial"/>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xmlns:p15="http://schemas.microsoft.com/office/powerpoint/2012/main">
      <p:transition spd="slow"/>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 name="CustomShape 1"/>
          <p:cNvSpPr/>
          <p:nvPr/>
        </p:nvSpPr>
        <p:spPr>
          <a:xfrm>
            <a:off x="457200" y="274680"/>
            <a:ext cx="8037720" cy="804240"/>
          </a:xfrm>
          <a:prstGeom prst="rect">
            <a:avLst/>
          </a:prstGeom>
          <a:noFill/>
          <a:ln>
            <a:noFill/>
          </a:ln>
        </p:spPr>
        <p:style>
          <a:lnRef idx="0">
            <a:scrgbClr r="0" g="0" b="0"/>
          </a:lnRef>
          <a:fillRef idx="0">
            <a:scrgbClr r="0" g="0" b="0"/>
          </a:fillRef>
          <a:effectRef idx="0">
            <a:scrgbClr r="0" g="0" b="0"/>
          </a:effectRef>
          <a:fontRef idx="minor"/>
        </p:style>
        <p:txBody>
          <a:bodyPr lIns="0" tIns="0" rIns="0" bIns="0" anchor="ctr" anchorCtr="1">
            <a:noAutofit/>
          </a:bodyPr>
          <a:lstStyle/>
          <a:p>
            <a:pPr>
              <a:lnSpc>
                <a:spcPct val="100000"/>
              </a:lnSpc>
              <a:spcAft>
                <a:spcPts val="1414"/>
              </a:spcAft>
            </a:pPr>
            <a:r>
              <a:rPr lang="ru-RU" sz="3200" b="1" strike="noStrike" spc="-1" dirty="0" err="1">
                <a:solidFill>
                  <a:srgbClr val="7030A0"/>
                </a:solidFill>
                <a:latin typeface="Arial"/>
                <a:ea typeface="Microsoft YaHei"/>
              </a:rPr>
              <a:t>Listening</a:t>
            </a:r>
            <a:r>
              <a:rPr lang="ru-RU" sz="3200" b="1" strike="noStrike" spc="-1" dirty="0">
                <a:solidFill>
                  <a:srgbClr val="7030A0"/>
                </a:solidFill>
                <a:latin typeface="Arial"/>
                <a:ea typeface="Microsoft YaHei"/>
              </a:rPr>
              <a:t>. </a:t>
            </a:r>
            <a:r>
              <a:rPr lang="ru-RU" sz="3200" b="1" strike="noStrike" spc="-1" dirty="0" err="1">
                <a:solidFill>
                  <a:srgbClr val="7030A0"/>
                </a:solidFill>
                <a:latin typeface="Arial"/>
                <a:ea typeface="Microsoft YaHei"/>
              </a:rPr>
              <a:t>Task</a:t>
            </a:r>
            <a:r>
              <a:rPr lang="ru-RU" sz="3200" b="1" strike="noStrike" spc="-1" dirty="0">
                <a:solidFill>
                  <a:srgbClr val="7030A0"/>
                </a:solidFill>
                <a:latin typeface="Arial"/>
                <a:ea typeface="Microsoft YaHei"/>
              </a:rPr>
              <a:t> 2. </a:t>
            </a:r>
            <a:r>
              <a:rPr lang="ru-RU" sz="3200" b="1" strike="noStrike" spc="-1" dirty="0" err="1">
                <a:solidFill>
                  <a:srgbClr val="7030A0"/>
                </a:solidFill>
                <a:latin typeface="Arial"/>
                <a:ea typeface="Microsoft YaHei"/>
              </a:rPr>
              <a:t>Items</a:t>
            </a:r>
            <a:r>
              <a:rPr lang="ru-RU" sz="3200" b="1" strike="noStrike" spc="-1" dirty="0">
                <a:solidFill>
                  <a:srgbClr val="7030A0"/>
                </a:solidFill>
                <a:latin typeface="Arial"/>
                <a:ea typeface="Microsoft YaHei"/>
              </a:rPr>
              <a:t> </a:t>
            </a:r>
            <a:r>
              <a:rPr lang="ru-RU" sz="3200" b="1" strike="noStrike" spc="-1" dirty="0" smtClean="0">
                <a:solidFill>
                  <a:srgbClr val="7030A0"/>
                </a:solidFill>
                <a:latin typeface="Arial"/>
                <a:ea typeface="Microsoft YaHei"/>
              </a:rPr>
              <a:t>1-1</a:t>
            </a:r>
            <a:r>
              <a:rPr lang="en-US" sz="3200" b="1" strike="noStrike" spc="-1" dirty="0" smtClean="0">
                <a:solidFill>
                  <a:srgbClr val="7030A0"/>
                </a:solidFill>
                <a:latin typeface="Arial"/>
                <a:ea typeface="Microsoft YaHei"/>
              </a:rPr>
              <a:t>0</a:t>
            </a:r>
            <a:endParaRPr lang="ru-RU" sz="3200" b="0" strike="noStrike" spc="-1" dirty="0">
              <a:solidFill>
                <a:srgbClr val="7030A0"/>
              </a:solidFill>
              <a:latin typeface="Arial"/>
            </a:endParaRPr>
          </a:p>
        </p:txBody>
      </p:sp>
      <p:sp>
        <p:nvSpPr>
          <p:cNvPr id="116" name="CustomShape 2"/>
          <p:cNvSpPr/>
          <p:nvPr/>
        </p:nvSpPr>
        <p:spPr>
          <a:xfrm>
            <a:off x="457200" y="1078920"/>
            <a:ext cx="8228160" cy="5072498"/>
          </a:xfrm>
          <a:prstGeom prst="rect">
            <a:avLst/>
          </a:prstGeom>
          <a:noFill/>
          <a:ln>
            <a:noFill/>
          </a:ln>
        </p:spPr>
        <p:style>
          <a:lnRef idx="0">
            <a:scrgbClr r="0" g="0" b="0"/>
          </a:lnRef>
          <a:fillRef idx="0">
            <a:scrgbClr r="0" g="0" b="0"/>
          </a:fillRef>
          <a:effectRef idx="0">
            <a:scrgbClr r="0" g="0" b="0"/>
          </a:effectRef>
          <a:fontRef idx="minor"/>
        </p:style>
        <p:txBody>
          <a:bodyPr lIns="0" tIns="0" rIns="0" bIns="0">
            <a:noAutofit/>
          </a:bodyPr>
          <a:lstStyle/>
          <a:p>
            <a:pPr algn="just">
              <a:lnSpc>
                <a:spcPct val="100000"/>
              </a:lnSpc>
              <a:spcAft>
                <a:spcPts val="1414"/>
              </a:spcAft>
            </a:pPr>
            <a:endParaRPr lang="ru-RU" sz="1800" b="0" strike="noStrike" spc="-1" dirty="0">
              <a:latin typeface="Arial"/>
            </a:endParaRPr>
          </a:p>
          <a:p>
            <a:pPr algn="just">
              <a:lnSpc>
                <a:spcPct val="100000"/>
              </a:lnSpc>
              <a:spcAft>
                <a:spcPts val="1414"/>
              </a:spcAft>
            </a:pPr>
            <a:r>
              <a:rPr lang="ru-RU" sz="3200" b="0" strike="noStrike" spc="-1" dirty="0" smtClean="0">
                <a:solidFill>
                  <a:srgbClr val="000000"/>
                </a:solidFill>
                <a:latin typeface="Calibri"/>
                <a:ea typeface="Microsoft YaHei"/>
              </a:rPr>
              <a:t>5</a:t>
            </a:r>
            <a:r>
              <a:rPr lang="ru-RU" sz="3200" b="0" strike="noStrike" spc="-1" dirty="0">
                <a:solidFill>
                  <a:srgbClr val="000000"/>
                </a:solidFill>
                <a:latin typeface="Calibri"/>
                <a:ea typeface="Microsoft YaHei"/>
              </a:rPr>
              <a:t>. </a:t>
            </a:r>
            <a:r>
              <a:rPr lang="ru-RU" sz="3200" b="0" strike="noStrike" spc="-1" dirty="0" smtClean="0">
                <a:solidFill>
                  <a:srgbClr val="000000"/>
                </a:solidFill>
                <a:latin typeface="Calibri"/>
                <a:ea typeface="Microsoft YaHei"/>
              </a:rPr>
              <a:t>Correct </a:t>
            </a:r>
            <a:r>
              <a:rPr lang="ru-RU" sz="3200" b="0" strike="noStrike" spc="-1" dirty="0" err="1">
                <a:solidFill>
                  <a:srgbClr val="000000"/>
                </a:solidFill>
                <a:latin typeface="Calibri"/>
                <a:ea typeface="Microsoft YaHei"/>
              </a:rPr>
              <a:t>answer</a:t>
            </a:r>
            <a:r>
              <a:rPr lang="ru-RU" sz="3200" b="0" strike="noStrike" spc="-1" dirty="0">
                <a:solidFill>
                  <a:srgbClr val="000000"/>
                </a:solidFill>
                <a:latin typeface="Calibri"/>
                <a:ea typeface="Microsoft YaHei"/>
              </a:rPr>
              <a:t>:</a:t>
            </a:r>
            <a:endParaRPr lang="ru-RU" sz="3200" b="0" strike="noStrike" spc="-1" dirty="0">
              <a:latin typeface="Arial"/>
            </a:endParaRPr>
          </a:p>
          <a:p>
            <a:pPr marL="630720" indent="-227520" algn="just">
              <a:lnSpc>
                <a:spcPct val="100000"/>
              </a:lnSpc>
              <a:spcAft>
                <a:spcPts val="1414"/>
              </a:spcAft>
            </a:pPr>
            <a:r>
              <a:rPr lang="ru-RU" sz="3200" b="1" strike="noStrike" spc="-1" dirty="0" err="1" smtClean="0">
                <a:solidFill>
                  <a:srgbClr val="C9211E"/>
                </a:solidFill>
                <a:latin typeface="Arial"/>
                <a:ea typeface="Microsoft YaHei"/>
              </a:rPr>
              <a:t>Speaker</a:t>
            </a:r>
            <a:r>
              <a:rPr lang="ru-RU" sz="3200" b="1" strike="noStrike" spc="-1" dirty="0" smtClean="0">
                <a:solidFill>
                  <a:srgbClr val="C9211E"/>
                </a:solidFill>
                <a:latin typeface="Arial"/>
                <a:ea typeface="Microsoft YaHei"/>
              </a:rPr>
              <a:t> 5</a:t>
            </a:r>
            <a:r>
              <a:rPr lang="en-US" sz="3200" spc="-1" dirty="0">
                <a:solidFill>
                  <a:srgbClr val="C9211E"/>
                </a:solidFill>
                <a:ea typeface="Microsoft YaHei"/>
              </a:rPr>
              <a:t> - </a:t>
            </a:r>
            <a:r>
              <a:rPr lang="en-US" sz="3200" spc="-1" dirty="0" smtClean="0">
                <a:solidFill>
                  <a:srgbClr val="C9211E"/>
                </a:solidFill>
                <a:ea typeface="Microsoft YaHei"/>
              </a:rPr>
              <a:t>A concert </a:t>
            </a:r>
            <a:r>
              <a:rPr lang="ru-RU" sz="3200" b="1" strike="noStrike" spc="-1" dirty="0" smtClean="0">
                <a:solidFill>
                  <a:srgbClr val="C9211E"/>
                </a:solidFill>
                <a:latin typeface="Arial"/>
                <a:ea typeface="Microsoft YaHei"/>
              </a:rPr>
              <a:t>(</a:t>
            </a:r>
            <a:r>
              <a:rPr lang="en-US" sz="3200" b="1" spc="-1" dirty="0">
                <a:solidFill>
                  <a:srgbClr val="C9211E"/>
                </a:solidFill>
                <a:latin typeface="Arial"/>
                <a:ea typeface="Microsoft YaHei"/>
              </a:rPr>
              <a:t>A</a:t>
            </a:r>
            <a:r>
              <a:rPr lang="ru-RU" sz="3200" b="1" strike="noStrike" spc="-1" dirty="0" smtClean="0">
                <a:solidFill>
                  <a:srgbClr val="C9211E"/>
                </a:solidFill>
                <a:latin typeface="Arial"/>
                <a:ea typeface="Microsoft YaHei"/>
              </a:rPr>
              <a:t>).</a:t>
            </a:r>
            <a:endParaRPr lang="ru-RU" sz="3200" b="0" strike="noStrike" spc="-1" dirty="0" smtClean="0">
              <a:latin typeface="Arial"/>
            </a:endParaRPr>
          </a:p>
          <a:p>
            <a:pPr marL="630720" indent="-227520" algn="just">
              <a:lnSpc>
                <a:spcPct val="100000"/>
              </a:lnSpc>
            </a:pPr>
            <a:endParaRPr lang="en-US" sz="3200" b="1" strike="noStrike" spc="-1" dirty="0" smtClean="0">
              <a:solidFill>
                <a:srgbClr val="3333FF"/>
              </a:solidFill>
              <a:latin typeface="Calibri"/>
              <a:ea typeface="Microsoft YaHei"/>
            </a:endParaRPr>
          </a:p>
          <a:p>
            <a:pPr marL="630720" indent="-227520" algn="just">
              <a:lnSpc>
                <a:spcPct val="100000"/>
              </a:lnSpc>
            </a:pPr>
            <a:r>
              <a:rPr lang="ru-RU" sz="3200" b="1" strike="noStrike" spc="-1" dirty="0" err="1" smtClean="0">
                <a:solidFill>
                  <a:srgbClr val="3148F3"/>
                </a:solidFill>
                <a:latin typeface="Calibri"/>
                <a:ea typeface="Microsoft YaHei"/>
              </a:rPr>
              <a:t>Speaker</a:t>
            </a:r>
            <a:r>
              <a:rPr lang="ru-RU" sz="3200" b="1" strike="noStrike" spc="-1" dirty="0" smtClean="0">
                <a:solidFill>
                  <a:srgbClr val="3148F3"/>
                </a:solidFill>
                <a:latin typeface="Calibri"/>
                <a:ea typeface="Microsoft YaHei"/>
              </a:rPr>
              <a:t> 5</a:t>
            </a:r>
            <a:r>
              <a:rPr lang="en-US" sz="3200" b="1" strike="noStrike" spc="-1" dirty="0" smtClean="0">
                <a:solidFill>
                  <a:srgbClr val="3148F3"/>
                </a:solidFill>
                <a:latin typeface="Calibri"/>
                <a:ea typeface="Microsoft YaHei"/>
              </a:rPr>
              <a:t>: </a:t>
            </a:r>
            <a:r>
              <a:rPr lang="en-US" sz="2800" dirty="0">
                <a:solidFill>
                  <a:srgbClr val="3148F3"/>
                </a:solidFill>
              </a:rPr>
              <a:t>What I did listen to sounded pretty good, and I knew they'd been rehearsing for ages. </a:t>
            </a:r>
            <a:endParaRPr lang="ru-RU" sz="2800" strike="noStrike" spc="-1" dirty="0">
              <a:solidFill>
                <a:srgbClr val="3148F3"/>
              </a:solidFill>
              <a:latin typeface="Arial"/>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xmlns:p15="http://schemas.microsoft.com/office/powerpoint/2012/main">
      <p:transition spd="slow"/>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 name="CustomShape 1"/>
          <p:cNvSpPr/>
          <p:nvPr/>
        </p:nvSpPr>
        <p:spPr>
          <a:xfrm>
            <a:off x="457200" y="274680"/>
            <a:ext cx="8037720" cy="804240"/>
          </a:xfrm>
          <a:prstGeom prst="rect">
            <a:avLst/>
          </a:prstGeom>
          <a:noFill/>
          <a:ln>
            <a:noFill/>
          </a:ln>
        </p:spPr>
        <p:style>
          <a:lnRef idx="0">
            <a:scrgbClr r="0" g="0" b="0"/>
          </a:lnRef>
          <a:fillRef idx="0">
            <a:scrgbClr r="0" g="0" b="0"/>
          </a:fillRef>
          <a:effectRef idx="0">
            <a:scrgbClr r="0" g="0" b="0"/>
          </a:effectRef>
          <a:fontRef idx="minor"/>
        </p:style>
        <p:txBody>
          <a:bodyPr lIns="0" tIns="0" rIns="0" bIns="0" anchor="ctr" anchorCtr="1">
            <a:noAutofit/>
          </a:bodyPr>
          <a:lstStyle/>
          <a:p>
            <a:pPr>
              <a:lnSpc>
                <a:spcPct val="100000"/>
              </a:lnSpc>
              <a:spcAft>
                <a:spcPts val="1414"/>
              </a:spcAft>
            </a:pPr>
            <a:r>
              <a:rPr lang="ru-RU" sz="3200" b="1" strike="noStrike" spc="-1" dirty="0" err="1">
                <a:solidFill>
                  <a:srgbClr val="7030A0"/>
                </a:solidFill>
                <a:latin typeface="Arial"/>
                <a:ea typeface="Microsoft YaHei"/>
              </a:rPr>
              <a:t>Listening</a:t>
            </a:r>
            <a:r>
              <a:rPr lang="ru-RU" sz="3200" b="1" strike="noStrike" spc="-1" dirty="0">
                <a:solidFill>
                  <a:srgbClr val="7030A0"/>
                </a:solidFill>
                <a:latin typeface="Arial"/>
                <a:ea typeface="Microsoft YaHei"/>
              </a:rPr>
              <a:t>. </a:t>
            </a:r>
            <a:r>
              <a:rPr lang="ru-RU" sz="3200" b="1" strike="noStrike" spc="-1" dirty="0" err="1">
                <a:solidFill>
                  <a:srgbClr val="7030A0"/>
                </a:solidFill>
                <a:latin typeface="Arial"/>
                <a:ea typeface="Microsoft YaHei"/>
              </a:rPr>
              <a:t>Task</a:t>
            </a:r>
            <a:r>
              <a:rPr lang="ru-RU" sz="3200" b="1" strike="noStrike" spc="-1" dirty="0">
                <a:solidFill>
                  <a:srgbClr val="7030A0"/>
                </a:solidFill>
                <a:latin typeface="Arial"/>
                <a:ea typeface="Microsoft YaHei"/>
              </a:rPr>
              <a:t> 2. </a:t>
            </a:r>
            <a:r>
              <a:rPr lang="ru-RU" sz="3200" b="1" strike="noStrike" spc="-1" dirty="0" err="1">
                <a:solidFill>
                  <a:srgbClr val="7030A0"/>
                </a:solidFill>
                <a:latin typeface="Arial"/>
                <a:ea typeface="Microsoft YaHei"/>
              </a:rPr>
              <a:t>Items</a:t>
            </a:r>
            <a:r>
              <a:rPr lang="ru-RU" sz="3200" b="1" strike="noStrike" spc="-1" dirty="0">
                <a:solidFill>
                  <a:srgbClr val="7030A0"/>
                </a:solidFill>
                <a:latin typeface="Arial"/>
                <a:ea typeface="Microsoft YaHei"/>
              </a:rPr>
              <a:t> </a:t>
            </a:r>
            <a:r>
              <a:rPr lang="ru-RU" sz="3200" b="1" strike="noStrike" spc="-1" dirty="0" smtClean="0">
                <a:solidFill>
                  <a:srgbClr val="7030A0"/>
                </a:solidFill>
                <a:latin typeface="Arial"/>
                <a:ea typeface="Microsoft YaHei"/>
              </a:rPr>
              <a:t>1-</a:t>
            </a:r>
            <a:r>
              <a:rPr lang="en-US" sz="3200" b="1" strike="noStrike" spc="-1" dirty="0" smtClean="0">
                <a:solidFill>
                  <a:srgbClr val="7030A0"/>
                </a:solidFill>
                <a:latin typeface="Arial"/>
                <a:ea typeface="Microsoft YaHei"/>
              </a:rPr>
              <a:t>1</a:t>
            </a:r>
            <a:r>
              <a:rPr lang="ru-RU" sz="3200" b="1" strike="noStrike" spc="-1" dirty="0" smtClean="0">
                <a:solidFill>
                  <a:srgbClr val="7030A0"/>
                </a:solidFill>
                <a:latin typeface="Arial"/>
                <a:ea typeface="Microsoft YaHei"/>
              </a:rPr>
              <a:t>0</a:t>
            </a:r>
            <a:endParaRPr lang="ru-RU" sz="3200" b="0" strike="noStrike" spc="-1" dirty="0">
              <a:solidFill>
                <a:srgbClr val="7030A0"/>
              </a:solidFill>
              <a:latin typeface="Arial"/>
            </a:endParaRPr>
          </a:p>
        </p:txBody>
      </p:sp>
      <p:sp>
        <p:nvSpPr>
          <p:cNvPr id="118" name="CustomShape 2"/>
          <p:cNvSpPr/>
          <p:nvPr/>
        </p:nvSpPr>
        <p:spPr>
          <a:xfrm>
            <a:off x="457200" y="1079999"/>
            <a:ext cx="8228160" cy="5417515"/>
          </a:xfrm>
          <a:prstGeom prst="rect">
            <a:avLst/>
          </a:prstGeom>
          <a:noFill/>
          <a:ln>
            <a:noFill/>
          </a:ln>
        </p:spPr>
        <p:style>
          <a:lnRef idx="0">
            <a:scrgbClr r="0" g="0" b="0"/>
          </a:lnRef>
          <a:fillRef idx="0">
            <a:scrgbClr r="0" g="0" b="0"/>
          </a:fillRef>
          <a:effectRef idx="0">
            <a:scrgbClr r="0" g="0" b="0"/>
          </a:effectRef>
          <a:fontRef idx="minor"/>
        </p:style>
        <p:txBody>
          <a:bodyPr lIns="0" tIns="0" rIns="0" bIns="0">
            <a:noAutofit/>
          </a:bodyPr>
          <a:lstStyle/>
          <a:p>
            <a:pPr algn="just">
              <a:lnSpc>
                <a:spcPct val="100000"/>
              </a:lnSpc>
              <a:spcAft>
                <a:spcPts val="1414"/>
              </a:spcAft>
            </a:pPr>
            <a:endParaRPr lang="ru-RU" sz="1800" b="0" strike="noStrike" spc="-1" dirty="0">
              <a:latin typeface="Arial"/>
            </a:endParaRPr>
          </a:p>
          <a:p>
            <a:pPr algn="just">
              <a:lnSpc>
                <a:spcPct val="100000"/>
              </a:lnSpc>
              <a:spcAft>
                <a:spcPts val="1414"/>
              </a:spcAft>
            </a:pPr>
            <a:r>
              <a:rPr lang="en-US" sz="3200" spc="-1" dirty="0">
                <a:solidFill>
                  <a:srgbClr val="000000"/>
                </a:solidFill>
                <a:latin typeface="Calibri"/>
                <a:ea typeface="Microsoft YaHei"/>
              </a:rPr>
              <a:t>6</a:t>
            </a:r>
            <a:r>
              <a:rPr lang="ru-RU" sz="3200" b="0" strike="noStrike" spc="-1" dirty="0" smtClean="0">
                <a:solidFill>
                  <a:srgbClr val="000000"/>
                </a:solidFill>
                <a:latin typeface="Calibri"/>
                <a:ea typeface="Microsoft YaHei"/>
              </a:rPr>
              <a:t>. Correct </a:t>
            </a:r>
            <a:r>
              <a:rPr lang="ru-RU" sz="3200" b="0" strike="noStrike" spc="-1" dirty="0" err="1">
                <a:solidFill>
                  <a:srgbClr val="000000"/>
                </a:solidFill>
                <a:latin typeface="Calibri"/>
                <a:ea typeface="Microsoft YaHei"/>
              </a:rPr>
              <a:t>answer</a:t>
            </a:r>
            <a:r>
              <a:rPr lang="ru-RU" sz="3200" b="0" strike="noStrike" spc="-1" dirty="0">
                <a:solidFill>
                  <a:srgbClr val="000000"/>
                </a:solidFill>
                <a:latin typeface="Calibri"/>
                <a:ea typeface="Microsoft YaHei"/>
              </a:rPr>
              <a:t>:</a:t>
            </a:r>
            <a:endParaRPr lang="ru-RU" sz="3200" b="0" strike="noStrike" spc="-1" dirty="0">
              <a:latin typeface="Arial"/>
            </a:endParaRPr>
          </a:p>
          <a:p>
            <a:pPr marL="630720" indent="-227520" algn="just">
              <a:lnSpc>
                <a:spcPct val="100000"/>
              </a:lnSpc>
              <a:spcAft>
                <a:spcPts val="1414"/>
              </a:spcAft>
            </a:pPr>
            <a:r>
              <a:rPr lang="ru-RU" sz="3200" b="1" strike="noStrike" spc="-1" dirty="0" err="1" smtClean="0">
                <a:solidFill>
                  <a:srgbClr val="C9211E"/>
                </a:solidFill>
                <a:latin typeface="Arial"/>
                <a:ea typeface="Microsoft YaHei"/>
              </a:rPr>
              <a:t>Speaker</a:t>
            </a:r>
            <a:r>
              <a:rPr lang="ru-RU" sz="3200" b="1" strike="noStrike" spc="-1" dirty="0" smtClean="0">
                <a:solidFill>
                  <a:srgbClr val="C9211E"/>
                </a:solidFill>
                <a:latin typeface="Arial"/>
                <a:ea typeface="Microsoft YaHei"/>
              </a:rPr>
              <a:t> 1</a:t>
            </a:r>
            <a:r>
              <a:rPr lang="en-US" sz="3200" b="1" spc="-1" dirty="0">
                <a:solidFill>
                  <a:srgbClr val="C9211E"/>
                </a:solidFill>
                <a:ea typeface="Microsoft YaHei"/>
              </a:rPr>
              <a:t> - 	</a:t>
            </a:r>
            <a:r>
              <a:rPr lang="en-US" sz="3200" spc="-1" dirty="0">
                <a:solidFill>
                  <a:srgbClr val="C9211E"/>
                </a:solidFill>
                <a:ea typeface="Microsoft YaHei"/>
              </a:rPr>
              <a:t>There was an argument. </a:t>
            </a:r>
            <a:r>
              <a:rPr lang="en-US" sz="3200" b="1" spc="-1" dirty="0" smtClean="0">
                <a:solidFill>
                  <a:srgbClr val="C9211E"/>
                </a:solidFill>
                <a:ea typeface="Microsoft YaHei"/>
              </a:rPr>
              <a:t>(E)</a:t>
            </a:r>
            <a:endParaRPr lang="ru-RU" sz="3200" b="0" strike="noStrike" spc="-1" dirty="0" smtClean="0">
              <a:latin typeface="Arial"/>
            </a:endParaRPr>
          </a:p>
          <a:p>
            <a:pPr marL="630720" indent="-227520" algn="just">
              <a:lnSpc>
                <a:spcPct val="100000"/>
              </a:lnSpc>
            </a:pPr>
            <a:endParaRPr lang="en-US" sz="3200" b="1" strike="noStrike" spc="-1" dirty="0" smtClean="0">
              <a:solidFill>
                <a:srgbClr val="3333FF"/>
              </a:solidFill>
              <a:latin typeface="Calibri"/>
              <a:ea typeface="Microsoft YaHei"/>
            </a:endParaRPr>
          </a:p>
          <a:p>
            <a:pPr marL="630720" indent="-227520" algn="just">
              <a:lnSpc>
                <a:spcPct val="100000"/>
              </a:lnSpc>
            </a:pPr>
            <a:r>
              <a:rPr lang="ru-RU" sz="3200" b="1" strike="noStrike" spc="-1" dirty="0" err="1" smtClean="0">
                <a:solidFill>
                  <a:srgbClr val="3148F3"/>
                </a:solidFill>
                <a:latin typeface="Calibri"/>
                <a:ea typeface="Microsoft YaHei"/>
              </a:rPr>
              <a:t>Speaker</a:t>
            </a:r>
            <a:r>
              <a:rPr lang="ru-RU" sz="3200" b="1" strike="noStrike" spc="-1" dirty="0" smtClean="0">
                <a:solidFill>
                  <a:srgbClr val="3148F3"/>
                </a:solidFill>
                <a:latin typeface="Calibri"/>
                <a:ea typeface="Microsoft YaHei"/>
              </a:rPr>
              <a:t> 1</a:t>
            </a:r>
            <a:r>
              <a:rPr lang="ru-RU" sz="3200" b="0" strike="noStrike" spc="-1" dirty="0" smtClean="0">
                <a:solidFill>
                  <a:srgbClr val="3148F3"/>
                </a:solidFill>
                <a:latin typeface="Calibri"/>
                <a:ea typeface="Microsoft YaHei"/>
              </a:rPr>
              <a:t>: </a:t>
            </a:r>
            <a:r>
              <a:rPr lang="en-US" sz="2800" dirty="0">
                <a:solidFill>
                  <a:srgbClr val="3148F3"/>
                </a:solidFill>
              </a:rPr>
              <a:t>Then, all of a sudden, one group was shouting at each other and pointing fingers and generally being very unpleasant. It was quite a scene and insults were exchanged. </a:t>
            </a:r>
            <a:endParaRPr lang="en-US" sz="2800" spc="-1" dirty="0">
              <a:solidFill>
                <a:srgbClr val="3148F3"/>
              </a:solidFill>
              <a:latin typeface="Calibri"/>
              <a:ea typeface="Microsoft YaHei"/>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xmlns:p15="http://schemas.microsoft.com/office/powerpoint/2012/main">
      <p:transition spd="slow"/>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 name="CustomShape 1"/>
          <p:cNvSpPr/>
          <p:nvPr/>
        </p:nvSpPr>
        <p:spPr>
          <a:xfrm>
            <a:off x="457200" y="274680"/>
            <a:ext cx="8037720" cy="804240"/>
          </a:xfrm>
          <a:prstGeom prst="rect">
            <a:avLst/>
          </a:prstGeom>
          <a:noFill/>
          <a:ln>
            <a:noFill/>
          </a:ln>
        </p:spPr>
        <p:style>
          <a:lnRef idx="0">
            <a:scrgbClr r="0" g="0" b="0"/>
          </a:lnRef>
          <a:fillRef idx="0">
            <a:scrgbClr r="0" g="0" b="0"/>
          </a:fillRef>
          <a:effectRef idx="0">
            <a:scrgbClr r="0" g="0" b="0"/>
          </a:effectRef>
          <a:fontRef idx="minor"/>
        </p:style>
        <p:txBody>
          <a:bodyPr lIns="0" tIns="0" rIns="0" bIns="0" anchor="ctr" anchorCtr="1">
            <a:noAutofit/>
          </a:bodyPr>
          <a:lstStyle/>
          <a:p>
            <a:pPr>
              <a:lnSpc>
                <a:spcPct val="100000"/>
              </a:lnSpc>
              <a:spcAft>
                <a:spcPts val="1414"/>
              </a:spcAft>
            </a:pPr>
            <a:r>
              <a:rPr lang="ru-RU" sz="3200" b="1" strike="noStrike" spc="-1" dirty="0" err="1">
                <a:solidFill>
                  <a:srgbClr val="7030A0"/>
                </a:solidFill>
                <a:latin typeface="Arial"/>
                <a:ea typeface="Microsoft YaHei"/>
              </a:rPr>
              <a:t>Listening</a:t>
            </a:r>
            <a:r>
              <a:rPr lang="ru-RU" sz="3200" b="1" strike="noStrike" spc="-1" dirty="0">
                <a:solidFill>
                  <a:srgbClr val="7030A0"/>
                </a:solidFill>
                <a:latin typeface="Arial"/>
                <a:ea typeface="Microsoft YaHei"/>
              </a:rPr>
              <a:t>. </a:t>
            </a:r>
            <a:r>
              <a:rPr lang="ru-RU" sz="3200" b="1" strike="noStrike" spc="-1" dirty="0" err="1">
                <a:solidFill>
                  <a:srgbClr val="7030A0"/>
                </a:solidFill>
                <a:latin typeface="Arial"/>
                <a:ea typeface="Microsoft YaHei"/>
              </a:rPr>
              <a:t>Task</a:t>
            </a:r>
            <a:r>
              <a:rPr lang="ru-RU" sz="3200" b="1" strike="noStrike" spc="-1" dirty="0">
                <a:solidFill>
                  <a:srgbClr val="7030A0"/>
                </a:solidFill>
                <a:latin typeface="Arial"/>
                <a:ea typeface="Microsoft YaHei"/>
              </a:rPr>
              <a:t> 2. </a:t>
            </a:r>
            <a:r>
              <a:rPr lang="ru-RU" sz="3200" b="1" strike="noStrike" spc="-1" dirty="0" err="1">
                <a:solidFill>
                  <a:srgbClr val="7030A0"/>
                </a:solidFill>
                <a:latin typeface="Arial"/>
                <a:ea typeface="Microsoft YaHei"/>
              </a:rPr>
              <a:t>Items</a:t>
            </a:r>
            <a:r>
              <a:rPr lang="ru-RU" sz="3200" b="1" strike="noStrike" spc="-1" dirty="0">
                <a:solidFill>
                  <a:srgbClr val="7030A0"/>
                </a:solidFill>
                <a:latin typeface="Arial"/>
                <a:ea typeface="Microsoft YaHei"/>
              </a:rPr>
              <a:t> </a:t>
            </a:r>
            <a:r>
              <a:rPr lang="ru-RU" sz="3200" b="1" strike="noStrike" spc="-1" dirty="0" smtClean="0">
                <a:solidFill>
                  <a:srgbClr val="7030A0"/>
                </a:solidFill>
                <a:latin typeface="Arial"/>
                <a:ea typeface="Microsoft YaHei"/>
              </a:rPr>
              <a:t>1-</a:t>
            </a:r>
            <a:r>
              <a:rPr lang="en-US" sz="3200" b="1" strike="noStrike" spc="-1" dirty="0" smtClean="0">
                <a:solidFill>
                  <a:srgbClr val="7030A0"/>
                </a:solidFill>
                <a:latin typeface="Arial"/>
                <a:ea typeface="Microsoft YaHei"/>
              </a:rPr>
              <a:t>1</a:t>
            </a:r>
            <a:r>
              <a:rPr lang="ru-RU" sz="3200" b="1" strike="noStrike" spc="-1" dirty="0" smtClean="0">
                <a:solidFill>
                  <a:srgbClr val="7030A0"/>
                </a:solidFill>
                <a:latin typeface="Arial"/>
                <a:ea typeface="Microsoft YaHei"/>
              </a:rPr>
              <a:t>0</a:t>
            </a:r>
            <a:endParaRPr lang="ru-RU" sz="3200" b="0" strike="noStrike" spc="-1" dirty="0">
              <a:solidFill>
                <a:srgbClr val="7030A0"/>
              </a:solidFill>
              <a:latin typeface="Arial"/>
            </a:endParaRPr>
          </a:p>
        </p:txBody>
      </p:sp>
      <p:sp>
        <p:nvSpPr>
          <p:cNvPr id="120" name="CustomShape 2"/>
          <p:cNvSpPr/>
          <p:nvPr/>
        </p:nvSpPr>
        <p:spPr>
          <a:xfrm>
            <a:off x="457200" y="1079999"/>
            <a:ext cx="8416212" cy="5274147"/>
          </a:xfrm>
          <a:prstGeom prst="rect">
            <a:avLst/>
          </a:prstGeom>
          <a:noFill/>
          <a:ln>
            <a:noFill/>
          </a:ln>
        </p:spPr>
        <p:style>
          <a:lnRef idx="0">
            <a:scrgbClr r="0" g="0" b="0"/>
          </a:lnRef>
          <a:fillRef idx="0">
            <a:scrgbClr r="0" g="0" b="0"/>
          </a:fillRef>
          <a:effectRef idx="0">
            <a:scrgbClr r="0" g="0" b="0"/>
          </a:effectRef>
          <a:fontRef idx="minor"/>
        </p:style>
        <p:txBody>
          <a:bodyPr lIns="0" tIns="0" rIns="0" bIns="0">
            <a:noAutofit/>
          </a:bodyPr>
          <a:lstStyle/>
          <a:p>
            <a:pPr algn="just">
              <a:lnSpc>
                <a:spcPct val="100000"/>
              </a:lnSpc>
              <a:spcAft>
                <a:spcPts val="1414"/>
              </a:spcAft>
            </a:pPr>
            <a:endParaRPr lang="ru-RU" sz="1800" b="0" strike="noStrike" spc="-1" dirty="0">
              <a:latin typeface="Arial"/>
            </a:endParaRPr>
          </a:p>
          <a:p>
            <a:pPr algn="just">
              <a:lnSpc>
                <a:spcPct val="100000"/>
              </a:lnSpc>
              <a:spcAft>
                <a:spcPts val="1414"/>
              </a:spcAft>
            </a:pPr>
            <a:r>
              <a:rPr lang="ru-RU" sz="3200" b="0" strike="noStrike" spc="-1" dirty="0" smtClean="0">
                <a:solidFill>
                  <a:srgbClr val="000000"/>
                </a:solidFill>
                <a:latin typeface="Calibri"/>
                <a:ea typeface="Microsoft YaHei"/>
              </a:rPr>
              <a:t>7</a:t>
            </a:r>
            <a:r>
              <a:rPr lang="ru-RU" sz="3200" b="0" strike="noStrike" spc="-1" dirty="0">
                <a:solidFill>
                  <a:srgbClr val="000000"/>
                </a:solidFill>
                <a:latin typeface="Calibri"/>
                <a:ea typeface="Microsoft YaHei"/>
              </a:rPr>
              <a:t>. </a:t>
            </a:r>
            <a:r>
              <a:rPr lang="en-US" sz="3200" b="0" strike="noStrike" spc="-1" dirty="0" smtClean="0">
                <a:solidFill>
                  <a:srgbClr val="000000"/>
                </a:solidFill>
                <a:latin typeface="Calibri"/>
                <a:ea typeface="Microsoft YaHei"/>
              </a:rPr>
              <a:t>C</a:t>
            </a:r>
            <a:r>
              <a:rPr lang="ru-RU" sz="3200" b="0" strike="noStrike" spc="-1" dirty="0" err="1" smtClean="0">
                <a:solidFill>
                  <a:srgbClr val="000000"/>
                </a:solidFill>
                <a:latin typeface="Calibri"/>
                <a:ea typeface="Microsoft YaHei"/>
              </a:rPr>
              <a:t>orrect</a:t>
            </a:r>
            <a:r>
              <a:rPr lang="ru-RU" sz="3200" b="0" strike="noStrike" spc="-1" dirty="0" smtClean="0">
                <a:solidFill>
                  <a:srgbClr val="000000"/>
                </a:solidFill>
                <a:latin typeface="Calibri"/>
                <a:ea typeface="Microsoft YaHei"/>
              </a:rPr>
              <a:t> </a:t>
            </a:r>
            <a:r>
              <a:rPr lang="ru-RU" sz="3200" b="0" strike="noStrike" spc="-1" dirty="0" err="1">
                <a:solidFill>
                  <a:srgbClr val="000000"/>
                </a:solidFill>
                <a:latin typeface="Calibri"/>
                <a:ea typeface="Microsoft YaHei"/>
              </a:rPr>
              <a:t>answer</a:t>
            </a:r>
            <a:r>
              <a:rPr lang="ru-RU" sz="3200" b="0" strike="noStrike" spc="-1" dirty="0">
                <a:solidFill>
                  <a:srgbClr val="000000"/>
                </a:solidFill>
                <a:latin typeface="Calibri"/>
                <a:ea typeface="Microsoft YaHei"/>
              </a:rPr>
              <a:t>:</a:t>
            </a:r>
            <a:endParaRPr lang="ru-RU" sz="3200" b="0" strike="noStrike" spc="-1" dirty="0">
              <a:latin typeface="Arial"/>
            </a:endParaRPr>
          </a:p>
          <a:p>
            <a:pPr marL="630720" indent="-227520">
              <a:lnSpc>
                <a:spcPct val="100000"/>
              </a:lnSpc>
              <a:spcAft>
                <a:spcPts val="1414"/>
              </a:spcAft>
            </a:pPr>
            <a:r>
              <a:rPr lang="ru-RU" sz="3200" b="1" strike="noStrike" spc="-1" dirty="0" err="1" smtClean="0">
                <a:solidFill>
                  <a:srgbClr val="C9211E"/>
                </a:solidFill>
                <a:latin typeface="Arial"/>
                <a:ea typeface="Microsoft YaHei"/>
              </a:rPr>
              <a:t>Speaker</a:t>
            </a:r>
            <a:r>
              <a:rPr lang="ru-RU" sz="3200" b="1" strike="noStrike" spc="-1" dirty="0" smtClean="0">
                <a:solidFill>
                  <a:srgbClr val="C9211E"/>
                </a:solidFill>
                <a:latin typeface="Arial"/>
                <a:ea typeface="Microsoft YaHei"/>
              </a:rPr>
              <a:t> 2 </a:t>
            </a:r>
            <a:r>
              <a:rPr lang="en-US" sz="3200" b="1" spc="-1" dirty="0">
                <a:solidFill>
                  <a:srgbClr val="C9211E"/>
                </a:solidFill>
                <a:ea typeface="Microsoft YaHei"/>
              </a:rPr>
              <a:t>- </a:t>
            </a:r>
            <a:r>
              <a:rPr lang="en-US" sz="3200" spc="-1" dirty="0" smtClean="0">
                <a:solidFill>
                  <a:srgbClr val="C9211E"/>
                </a:solidFill>
                <a:ea typeface="Microsoft YaHei"/>
              </a:rPr>
              <a:t>Everyone </a:t>
            </a:r>
            <a:r>
              <a:rPr lang="en-US" sz="3200" spc="-1" dirty="0">
                <a:solidFill>
                  <a:srgbClr val="C9211E"/>
                </a:solidFill>
                <a:ea typeface="Microsoft YaHei"/>
              </a:rPr>
              <a:t>enjoyed </a:t>
            </a:r>
            <a:r>
              <a:rPr lang="en-US" sz="3200" spc="-1" dirty="0" smtClean="0">
                <a:solidFill>
                  <a:srgbClr val="C9211E"/>
                </a:solidFill>
                <a:ea typeface="Microsoft YaHei"/>
              </a:rPr>
              <a:t>themselves.</a:t>
            </a:r>
            <a:r>
              <a:rPr lang="en-US" sz="3200" spc="-1" dirty="0" smtClean="0">
                <a:solidFill>
                  <a:srgbClr val="C9211E"/>
                </a:solidFill>
                <a:ea typeface="Microsoft YaHei"/>
              </a:rPr>
              <a:t> </a:t>
            </a:r>
            <a:r>
              <a:rPr lang="es-ES" sz="3200" b="1" spc="-1" dirty="0" smtClean="0">
                <a:solidFill>
                  <a:srgbClr val="C9211E"/>
                </a:solidFill>
                <a:ea typeface="Microsoft YaHei"/>
              </a:rPr>
              <a:t>(G).</a:t>
            </a:r>
          </a:p>
          <a:p>
            <a:pPr marL="630720" indent="-227520" algn="just">
              <a:lnSpc>
                <a:spcPct val="100000"/>
              </a:lnSpc>
            </a:pPr>
            <a:r>
              <a:rPr lang="ru-RU" sz="3200" b="1" strike="noStrike" spc="-1" dirty="0" err="1" smtClean="0">
                <a:solidFill>
                  <a:srgbClr val="3148F3"/>
                </a:solidFill>
                <a:latin typeface="Calibri"/>
                <a:ea typeface="Microsoft YaHei"/>
              </a:rPr>
              <a:t>Speaker</a:t>
            </a:r>
            <a:r>
              <a:rPr lang="ru-RU" sz="3200" b="1" strike="noStrike" spc="-1" dirty="0" smtClean="0">
                <a:solidFill>
                  <a:srgbClr val="3148F3"/>
                </a:solidFill>
                <a:latin typeface="Calibri"/>
                <a:ea typeface="Microsoft YaHei"/>
              </a:rPr>
              <a:t> </a:t>
            </a:r>
            <a:r>
              <a:rPr lang="ru-RU" sz="3200" b="1" strike="noStrike" spc="-1" dirty="0" smtClean="0">
                <a:solidFill>
                  <a:srgbClr val="3148F3"/>
                </a:solidFill>
                <a:latin typeface="Calibri"/>
                <a:ea typeface="Microsoft YaHei"/>
              </a:rPr>
              <a:t>2</a:t>
            </a:r>
            <a:r>
              <a:rPr lang="ru-RU" sz="3200" b="0" strike="noStrike" spc="-1" dirty="0" smtClean="0">
                <a:solidFill>
                  <a:srgbClr val="3148F3"/>
                </a:solidFill>
                <a:latin typeface="Calibri"/>
                <a:ea typeface="Microsoft YaHei"/>
              </a:rPr>
              <a:t>: </a:t>
            </a:r>
            <a:r>
              <a:rPr lang="en-US" sz="2800" dirty="0">
                <a:solidFill>
                  <a:srgbClr val="3148F3"/>
                </a:solidFill>
              </a:rPr>
              <a:t>But actually, we all got on famously and had a great time reminiscing about the old days. Even the people I hadn't liked much before were good company. It was a shame when it ended, I'd have liked to talk to them for longer. </a:t>
            </a:r>
            <a:endParaRPr lang="ru-RU" sz="2800" b="0" strike="noStrike" spc="-1" dirty="0">
              <a:solidFill>
                <a:srgbClr val="3148F3"/>
              </a:solidFill>
              <a:latin typeface="Arial"/>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xmlns:p15="http://schemas.microsoft.com/office/powerpoint/2012/main">
      <p:transition spd="slow"/>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 name="CustomShape 1"/>
          <p:cNvSpPr/>
          <p:nvPr/>
        </p:nvSpPr>
        <p:spPr>
          <a:xfrm>
            <a:off x="456480" y="895927"/>
            <a:ext cx="8225640" cy="2170545"/>
          </a:xfrm>
          <a:custGeom>
            <a:avLst/>
            <a:gdLst/>
            <a:ahLst/>
            <a:cxnLst/>
            <a:rect l="l" t="t" r="r" b="b"/>
            <a:pathLst>
              <a:path w="21600" h="21600">
                <a:moveTo>
                  <a:pt x="0" y="0"/>
                </a:moveTo>
                <a:lnTo>
                  <a:pt x="21600" y="0"/>
                </a:lnTo>
                <a:lnTo>
                  <a:pt x="21600" y="21600"/>
                </a:lnTo>
                <a:lnTo>
                  <a:pt x="0" y="21600"/>
                </a:lnTo>
                <a:lnTo>
                  <a:pt x="0" y="0"/>
                </a:lnTo>
                <a:close/>
              </a:path>
            </a:pathLst>
          </a:custGeom>
          <a:noFill/>
          <a:ln>
            <a:noFill/>
          </a:ln>
        </p:spPr>
        <p:style>
          <a:lnRef idx="0">
            <a:scrgbClr r="0" g="0" b="0"/>
          </a:lnRef>
          <a:fillRef idx="0">
            <a:scrgbClr r="0" g="0" b="0"/>
          </a:fillRef>
          <a:effectRef idx="0">
            <a:scrgbClr r="0" g="0" b="0"/>
          </a:effectRef>
          <a:fontRef idx="minor"/>
        </p:style>
        <p:txBody>
          <a:bodyPr lIns="0" tIns="39240" rIns="0" bIns="0" anchor="ctr" anchorCtr="1">
            <a:noAutofit/>
          </a:bodyPr>
          <a:lstStyle/>
          <a:p>
            <a:pPr algn="ctr">
              <a:lnSpc>
                <a:spcPct val="100000"/>
              </a:lnSpc>
            </a:pPr>
            <a:r>
              <a:rPr lang="ru-RU" sz="4400" b="1" strike="noStrike" dirty="0" err="1" smtClean="0">
                <a:ln w="22225">
                  <a:solidFill>
                    <a:schemeClr val="accent2"/>
                  </a:solidFill>
                  <a:prstDash val="solid"/>
                </a:ln>
                <a:solidFill>
                  <a:srgbClr val="7030A0"/>
                </a:solidFill>
                <a:latin typeface="Arial"/>
                <a:ea typeface="Microsoft YaHei"/>
              </a:rPr>
              <a:t>Listening</a:t>
            </a:r>
            <a:endParaRPr lang="ru-RU" sz="4400" b="1" strike="noStrike" dirty="0">
              <a:ln w="22225">
                <a:solidFill>
                  <a:schemeClr val="accent2"/>
                </a:solidFill>
                <a:prstDash val="solid"/>
              </a:ln>
              <a:solidFill>
                <a:srgbClr val="7030A0"/>
              </a:solidFill>
              <a:latin typeface="Arial"/>
            </a:endParaRPr>
          </a:p>
        </p:txBody>
      </p:sp>
      <p:sp>
        <p:nvSpPr>
          <p:cNvPr id="85" name="CustomShape 2"/>
          <p:cNvSpPr/>
          <p:nvPr/>
        </p:nvSpPr>
        <p:spPr>
          <a:xfrm>
            <a:off x="2784044" y="1629762"/>
            <a:ext cx="8225640" cy="3974760"/>
          </a:xfrm>
          <a:custGeom>
            <a:avLst/>
            <a:gdLst/>
            <a:ahLst/>
            <a:cxnLst/>
            <a:rect l="l" t="t" r="r" b="b"/>
            <a:pathLst>
              <a:path w="21600" h="21600">
                <a:moveTo>
                  <a:pt x="0" y="0"/>
                </a:moveTo>
                <a:lnTo>
                  <a:pt x="21600" y="0"/>
                </a:lnTo>
                <a:lnTo>
                  <a:pt x="21600" y="21600"/>
                </a:lnTo>
                <a:lnTo>
                  <a:pt x="0" y="21600"/>
                </a:lnTo>
                <a:lnTo>
                  <a:pt x="0" y="0"/>
                </a:lnTo>
                <a:close/>
              </a:path>
            </a:pathLst>
          </a:custGeom>
          <a:noFill/>
          <a:ln>
            <a:noFill/>
          </a:ln>
        </p:spPr>
        <p:style>
          <a:lnRef idx="0">
            <a:scrgbClr r="0" g="0" b="0"/>
          </a:lnRef>
          <a:fillRef idx="0">
            <a:scrgbClr r="0" g="0" b="0"/>
          </a:fillRef>
          <a:effectRef idx="0">
            <a:scrgbClr r="0" g="0" b="0"/>
          </a:effectRef>
          <a:fontRef idx="minor"/>
        </p:style>
      </p:sp>
      <p:sp>
        <p:nvSpPr>
          <p:cNvPr id="86" name="CustomShape 3"/>
          <p:cNvSpPr/>
          <p:nvPr/>
        </p:nvSpPr>
        <p:spPr>
          <a:xfrm>
            <a:off x="1047029" y="1514763"/>
            <a:ext cx="7508520" cy="1551709"/>
          </a:xfrm>
          <a:custGeom>
            <a:avLst/>
            <a:gdLst/>
            <a:ahLst/>
            <a:cxnLst/>
            <a:rect l="l" t="t" r="r" b="b"/>
            <a:pathLst>
              <a:path w="21600" h="21600">
                <a:moveTo>
                  <a:pt x="0" y="0"/>
                </a:moveTo>
                <a:lnTo>
                  <a:pt x="21600" y="0"/>
                </a:lnTo>
                <a:lnTo>
                  <a:pt x="21600" y="21600"/>
                </a:lnTo>
                <a:lnTo>
                  <a:pt x="0" y="21600"/>
                </a:lnTo>
                <a:lnTo>
                  <a:pt x="0" y="0"/>
                </a:lnTo>
                <a:close/>
              </a:path>
            </a:pathLst>
          </a:custGeom>
          <a:noFill/>
          <a:ln>
            <a:noFill/>
          </a:ln>
        </p:spPr>
        <p:style>
          <a:lnRef idx="0">
            <a:scrgbClr r="0" g="0" b="0"/>
          </a:lnRef>
          <a:fillRef idx="0">
            <a:scrgbClr r="0" g="0" b="0"/>
          </a:fillRef>
          <a:effectRef idx="0">
            <a:scrgbClr r="0" g="0" b="0"/>
          </a:effectRef>
          <a:fontRef idx="minor"/>
        </p:style>
      </p:sp>
    </p:spTree>
  </p:cSld>
  <p:clrMapOvr>
    <a:masterClrMapping/>
  </p:clrMapOvr>
  <mc:AlternateContent xmlns:mc="http://schemas.openxmlformats.org/markup-compatibility/2006" xmlns:p14="http://schemas.microsoft.com/office/powerpoint/2010/main">
    <mc:Choice Requires="p14">
      <p:transition spd="slow" p14:dur="2000"/>
    </mc:Choice>
    <mc:Fallback xmlns="" xmlns:p15="http://schemas.microsoft.com/office/powerpoint/2012/main">
      <p:transition spd="slow"/>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 name="CustomShape 1"/>
          <p:cNvSpPr/>
          <p:nvPr/>
        </p:nvSpPr>
        <p:spPr>
          <a:xfrm>
            <a:off x="457200" y="274680"/>
            <a:ext cx="8037720" cy="804240"/>
          </a:xfrm>
          <a:prstGeom prst="rect">
            <a:avLst/>
          </a:prstGeom>
          <a:noFill/>
          <a:ln>
            <a:noFill/>
          </a:ln>
        </p:spPr>
        <p:style>
          <a:lnRef idx="0">
            <a:scrgbClr r="0" g="0" b="0"/>
          </a:lnRef>
          <a:fillRef idx="0">
            <a:scrgbClr r="0" g="0" b="0"/>
          </a:fillRef>
          <a:effectRef idx="0">
            <a:scrgbClr r="0" g="0" b="0"/>
          </a:effectRef>
          <a:fontRef idx="minor"/>
        </p:style>
        <p:txBody>
          <a:bodyPr lIns="0" tIns="0" rIns="0" bIns="0" anchor="ctr" anchorCtr="1">
            <a:noAutofit/>
          </a:bodyPr>
          <a:lstStyle/>
          <a:p>
            <a:pPr>
              <a:lnSpc>
                <a:spcPct val="100000"/>
              </a:lnSpc>
              <a:spcAft>
                <a:spcPts val="1414"/>
              </a:spcAft>
            </a:pPr>
            <a:r>
              <a:rPr lang="ru-RU" sz="3200" b="1" strike="noStrike" spc="-1" dirty="0" err="1">
                <a:solidFill>
                  <a:srgbClr val="7030A0"/>
                </a:solidFill>
                <a:latin typeface="Arial"/>
                <a:ea typeface="Microsoft YaHei"/>
              </a:rPr>
              <a:t>Listening</a:t>
            </a:r>
            <a:r>
              <a:rPr lang="ru-RU" sz="3200" b="1" strike="noStrike" spc="-1" dirty="0">
                <a:solidFill>
                  <a:srgbClr val="7030A0"/>
                </a:solidFill>
                <a:latin typeface="Arial"/>
                <a:ea typeface="Microsoft YaHei"/>
              </a:rPr>
              <a:t>. </a:t>
            </a:r>
            <a:r>
              <a:rPr lang="ru-RU" sz="3200" b="1" strike="noStrike" spc="-1" dirty="0" err="1">
                <a:solidFill>
                  <a:srgbClr val="7030A0"/>
                </a:solidFill>
                <a:latin typeface="Arial"/>
                <a:ea typeface="Microsoft YaHei"/>
              </a:rPr>
              <a:t>Task</a:t>
            </a:r>
            <a:r>
              <a:rPr lang="ru-RU" sz="3200" b="1" strike="noStrike" spc="-1" dirty="0">
                <a:solidFill>
                  <a:srgbClr val="7030A0"/>
                </a:solidFill>
                <a:latin typeface="Arial"/>
                <a:ea typeface="Microsoft YaHei"/>
              </a:rPr>
              <a:t> 2. </a:t>
            </a:r>
            <a:r>
              <a:rPr lang="ru-RU" sz="3200" b="1" strike="noStrike" spc="-1" dirty="0" err="1">
                <a:solidFill>
                  <a:srgbClr val="7030A0"/>
                </a:solidFill>
                <a:latin typeface="Arial"/>
                <a:ea typeface="Microsoft YaHei"/>
              </a:rPr>
              <a:t>Items</a:t>
            </a:r>
            <a:r>
              <a:rPr lang="ru-RU" sz="3200" b="1" strike="noStrike" spc="-1" dirty="0">
                <a:solidFill>
                  <a:srgbClr val="7030A0"/>
                </a:solidFill>
                <a:latin typeface="Arial"/>
                <a:ea typeface="Microsoft YaHei"/>
              </a:rPr>
              <a:t> </a:t>
            </a:r>
            <a:r>
              <a:rPr lang="ru-RU" sz="3200" b="1" strike="noStrike" spc="-1" dirty="0" smtClean="0">
                <a:solidFill>
                  <a:srgbClr val="7030A0"/>
                </a:solidFill>
                <a:latin typeface="Arial"/>
                <a:ea typeface="Microsoft YaHei"/>
              </a:rPr>
              <a:t>1-</a:t>
            </a:r>
            <a:r>
              <a:rPr lang="en-US" sz="3200" b="1" strike="noStrike" spc="-1" dirty="0" smtClean="0">
                <a:solidFill>
                  <a:srgbClr val="7030A0"/>
                </a:solidFill>
                <a:latin typeface="Arial"/>
                <a:ea typeface="Microsoft YaHei"/>
              </a:rPr>
              <a:t>1</a:t>
            </a:r>
            <a:r>
              <a:rPr lang="ru-RU" sz="3200" b="1" strike="noStrike" spc="-1" dirty="0" smtClean="0">
                <a:solidFill>
                  <a:srgbClr val="7030A0"/>
                </a:solidFill>
                <a:latin typeface="Arial"/>
                <a:ea typeface="Microsoft YaHei"/>
              </a:rPr>
              <a:t>0</a:t>
            </a:r>
            <a:endParaRPr lang="ru-RU" sz="3200" b="0" strike="noStrike" spc="-1" dirty="0">
              <a:solidFill>
                <a:srgbClr val="7030A0"/>
              </a:solidFill>
              <a:latin typeface="Arial"/>
            </a:endParaRPr>
          </a:p>
        </p:txBody>
      </p:sp>
      <p:sp>
        <p:nvSpPr>
          <p:cNvPr id="122" name="CustomShape 2"/>
          <p:cNvSpPr/>
          <p:nvPr/>
        </p:nvSpPr>
        <p:spPr>
          <a:xfrm>
            <a:off x="457200" y="1079999"/>
            <a:ext cx="8228160" cy="5013069"/>
          </a:xfrm>
          <a:prstGeom prst="rect">
            <a:avLst/>
          </a:prstGeom>
          <a:noFill/>
          <a:ln>
            <a:noFill/>
          </a:ln>
        </p:spPr>
        <p:style>
          <a:lnRef idx="0">
            <a:scrgbClr r="0" g="0" b="0"/>
          </a:lnRef>
          <a:fillRef idx="0">
            <a:scrgbClr r="0" g="0" b="0"/>
          </a:fillRef>
          <a:effectRef idx="0">
            <a:scrgbClr r="0" g="0" b="0"/>
          </a:effectRef>
          <a:fontRef idx="minor"/>
        </p:style>
        <p:txBody>
          <a:bodyPr lIns="0" tIns="0" rIns="0" bIns="0">
            <a:noAutofit/>
          </a:bodyPr>
          <a:lstStyle/>
          <a:p>
            <a:pPr algn="just">
              <a:lnSpc>
                <a:spcPct val="100000"/>
              </a:lnSpc>
              <a:spcAft>
                <a:spcPts val="1414"/>
              </a:spcAft>
            </a:pPr>
            <a:endParaRPr lang="ru-RU" sz="1800" b="0" strike="noStrike" spc="-1" dirty="0">
              <a:latin typeface="Arial"/>
            </a:endParaRPr>
          </a:p>
          <a:p>
            <a:pPr algn="just">
              <a:lnSpc>
                <a:spcPct val="100000"/>
              </a:lnSpc>
              <a:spcAft>
                <a:spcPts val="1414"/>
              </a:spcAft>
            </a:pPr>
            <a:r>
              <a:rPr lang="ru-RU" sz="3200" b="0" strike="noStrike" spc="-1" dirty="0" smtClean="0">
                <a:solidFill>
                  <a:srgbClr val="000000"/>
                </a:solidFill>
                <a:latin typeface="Calibri"/>
                <a:ea typeface="Microsoft YaHei"/>
              </a:rPr>
              <a:t>8</a:t>
            </a:r>
            <a:r>
              <a:rPr lang="ru-RU" sz="3200" b="0" strike="noStrike" spc="-1" dirty="0">
                <a:solidFill>
                  <a:srgbClr val="000000"/>
                </a:solidFill>
                <a:latin typeface="Calibri"/>
                <a:ea typeface="Microsoft YaHei"/>
              </a:rPr>
              <a:t>. </a:t>
            </a:r>
            <a:r>
              <a:rPr lang="ru-RU" sz="3200" b="0" strike="noStrike" spc="-1" dirty="0" smtClean="0">
                <a:solidFill>
                  <a:srgbClr val="000000"/>
                </a:solidFill>
                <a:latin typeface="Calibri"/>
                <a:ea typeface="Microsoft YaHei"/>
              </a:rPr>
              <a:t>Correct </a:t>
            </a:r>
            <a:r>
              <a:rPr lang="ru-RU" sz="3200" b="0" strike="noStrike" spc="-1" dirty="0" err="1">
                <a:solidFill>
                  <a:srgbClr val="000000"/>
                </a:solidFill>
                <a:latin typeface="Calibri"/>
                <a:ea typeface="Microsoft YaHei"/>
              </a:rPr>
              <a:t>answer</a:t>
            </a:r>
            <a:r>
              <a:rPr lang="ru-RU" sz="3200" b="0" strike="noStrike" spc="-1" dirty="0">
                <a:solidFill>
                  <a:srgbClr val="000000"/>
                </a:solidFill>
                <a:latin typeface="Calibri"/>
                <a:ea typeface="Microsoft YaHei"/>
              </a:rPr>
              <a:t>:</a:t>
            </a:r>
            <a:endParaRPr lang="ru-RU" sz="3200" b="0" strike="noStrike" spc="-1" dirty="0">
              <a:latin typeface="Arial"/>
            </a:endParaRPr>
          </a:p>
          <a:p>
            <a:pPr marL="630720" indent="-227520" algn="just">
              <a:lnSpc>
                <a:spcPct val="100000"/>
              </a:lnSpc>
              <a:spcAft>
                <a:spcPts val="1414"/>
              </a:spcAft>
            </a:pPr>
            <a:r>
              <a:rPr lang="ru-RU" sz="3200" b="1" strike="noStrike" spc="-1" dirty="0" err="1" smtClean="0">
                <a:solidFill>
                  <a:srgbClr val="C9211E"/>
                </a:solidFill>
                <a:latin typeface="Arial"/>
                <a:ea typeface="Microsoft YaHei"/>
              </a:rPr>
              <a:t>Speaker</a:t>
            </a:r>
            <a:r>
              <a:rPr lang="ru-RU" sz="3200" b="1" strike="noStrike" spc="-1" dirty="0" smtClean="0">
                <a:solidFill>
                  <a:srgbClr val="C9211E"/>
                </a:solidFill>
                <a:latin typeface="Arial"/>
                <a:ea typeface="Microsoft YaHei"/>
              </a:rPr>
              <a:t> 3 </a:t>
            </a:r>
            <a:r>
              <a:rPr lang="en-US" sz="3200" b="1" strike="noStrike" spc="-1" dirty="0" smtClean="0">
                <a:solidFill>
                  <a:srgbClr val="C9211E"/>
                </a:solidFill>
                <a:latin typeface="Arial"/>
                <a:ea typeface="Microsoft YaHei"/>
              </a:rPr>
              <a:t>-</a:t>
            </a:r>
            <a:r>
              <a:rPr lang="en-US" sz="3200" b="1" spc="-1" dirty="0">
                <a:solidFill>
                  <a:srgbClr val="C9211E"/>
                </a:solidFill>
                <a:ea typeface="Microsoft YaHei"/>
              </a:rPr>
              <a:t>	</a:t>
            </a:r>
            <a:r>
              <a:rPr lang="en-US" sz="3200" spc="-1" dirty="0">
                <a:solidFill>
                  <a:srgbClr val="C9211E"/>
                </a:solidFill>
                <a:ea typeface="Microsoft YaHei"/>
              </a:rPr>
              <a:t>It ended unbelievably </a:t>
            </a:r>
            <a:r>
              <a:rPr lang="en-US" sz="3200" spc="-1" dirty="0" smtClean="0">
                <a:solidFill>
                  <a:srgbClr val="C9211E"/>
                </a:solidFill>
                <a:ea typeface="Microsoft YaHei"/>
              </a:rPr>
              <a:t>early </a:t>
            </a:r>
            <a:r>
              <a:rPr lang="en-US" sz="3200" b="1" spc="-1" dirty="0" smtClean="0">
                <a:solidFill>
                  <a:srgbClr val="C9211E"/>
                </a:solidFill>
                <a:ea typeface="Microsoft YaHei"/>
              </a:rPr>
              <a:t>(C)</a:t>
            </a:r>
            <a:endParaRPr lang="ru-RU" sz="3200" b="0" strike="noStrike" spc="-1" dirty="0" smtClean="0">
              <a:latin typeface="Arial"/>
            </a:endParaRPr>
          </a:p>
          <a:p>
            <a:pPr marL="630720" indent="-227520" algn="just">
              <a:lnSpc>
                <a:spcPct val="100000"/>
              </a:lnSpc>
            </a:pPr>
            <a:r>
              <a:rPr lang="ru-RU" sz="3200" b="1" strike="noStrike" spc="-1" dirty="0" err="1" smtClean="0">
                <a:solidFill>
                  <a:srgbClr val="3148F3"/>
                </a:solidFill>
                <a:latin typeface="Calibri"/>
                <a:ea typeface="Microsoft YaHei"/>
              </a:rPr>
              <a:t>Speaker</a:t>
            </a:r>
            <a:r>
              <a:rPr lang="ru-RU" sz="3200" b="1" strike="noStrike" spc="-1" dirty="0" smtClean="0">
                <a:solidFill>
                  <a:srgbClr val="3148F3"/>
                </a:solidFill>
                <a:latin typeface="Calibri"/>
                <a:ea typeface="Microsoft YaHei"/>
              </a:rPr>
              <a:t> </a:t>
            </a:r>
            <a:r>
              <a:rPr lang="ru-RU" sz="3200" b="1" strike="noStrike" spc="-1" dirty="0" smtClean="0">
                <a:solidFill>
                  <a:srgbClr val="3148F3"/>
                </a:solidFill>
                <a:latin typeface="Calibri"/>
                <a:ea typeface="Microsoft YaHei"/>
              </a:rPr>
              <a:t>3</a:t>
            </a:r>
            <a:r>
              <a:rPr lang="ru-RU" sz="3200" b="0" strike="noStrike" spc="-1" dirty="0" smtClean="0">
                <a:solidFill>
                  <a:srgbClr val="3148F3"/>
                </a:solidFill>
                <a:latin typeface="Calibri"/>
                <a:ea typeface="Microsoft YaHei"/>
              </a:rPr>
              <a:t>:</a:t>
            </a:r>
            <a:r>
              <a:rPr lang="en-US" sz="3200" b="0" strike="noStrike" spc="-1" dirty="0" smtClean="0">
                <a:solidFill>
                  <a:srgbClr val="3148F3"/>
                </a:solidFill>
                <a:latin typeface="Calibri"/>
                <a:ea typeface="Microsoft YaHei"/>
              </a:rPr>
              <a:t> </a:t>
            </a:r>
            <a:r>
              <a:rPr lang="en-US" sz="2800" dirty="0">
                <a:solidFill>
                  <a:srgbClr val="3148F3"/>
                </a:solidFill>
              </a:rPr>
              <a:t>So the people in charge decided to cut it short and call another one, with fewer people, some time later. So we were all back outside ages before it was supposed to finish. It was a farce, really.</a:t>
            </a:r>
            <a:endParaRPr lang="ru-RU" sz="2800" b="0" strike="noStrike" spc="-1" dirty="0">
              <a:solidFill>
                <a:srgbClr val="3148F3"/>
              </a:solidFill>
              <a:latin typeface="Arial"/>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xmlns:p15="http://schemas.microsoft.com/office/powerpoint/2012/main">
      <p:transition spd="slow"/>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3" name="CustomShape 1"/>
          <p:cNvSpPr/>
          <p:nvPr/>
        </p:nvSpPr>
        <p:spPr>
          <a:xfrm>
            <a:off x="457200" y="274680"/>
            <a:ext cx="8037720" cy="804240"/>
          </a:xfrm>
          <a:prstGeom prst="rect">
            <a:avLst/>
          </a:prstGeom>
          <a:noFill/>
          <a:ln>
            <a:noFill/>
          </a:ln>
        </p:spPr>
        <p:style>
          <a:lnRef idx="0">
            <a:scrgbClr r="0" g="0" b="0"/>
          </a:lnRef>
          <a:fillRef idx="0">
            <a:scrgbClr r="0" g="0" b="0"/>
          </a:fillRef>
          <a:effectRef idx="0">
            <a:scrgbClr r="0" g="0" b="0"/>
          </a:effectRef>
          <a:fontRef idx="minor"/>
        </p:style>
        <p:txBody>
          <a:bodyPr lIns="0" tIns="0" rIns="0" bIns="0" anchor="ctr" anchorCtr="1">
            <a:noAutofit/>
          </a:bodyPr>
          <a:lstStyle/>
          <a:p>
            <a:pPr>
              <a:lnSpc>
                <a:spcPct val="100000"/>
              </a:lnSpc>
              <a:spcAft>
                <a:spcPts val="1414"/>
              </a:spcAft>
            </a:pPr>
            <a:r>
              <a:rPr lang="ru-RU" sz="3200" b="1" strike="noStrike" spc="-1" dirty="0" err="1">
                <a:solidFill>
                  <a:srgbClr val="7030A0"/>
                </a:solidFill>
                <a:latin typeface="Arial"/>
                <a:ea typeface="Microsoft YaHei"/>
              </a:rPr>
              <a:t>Listening</a:t>
            </a:r>
            <a:r>
              <a:rPr lang="ru-RU" sz="3200" b="1" strike="noStrike" spc="-1" dirty="0">
                <a:solidFill>
                  <a:srgbClr val="7030A0"/>
                </a:solidFill>
                <a:latin typeface="Arial"/>
                <a:ea typeface="Microsoft YaHei"/>
              </a:rPr>
              <a:t>. </a:t>
            </a:r>
            <a:r>
              <a:rPr lang="ru-RU" sz="3200" b="1" strike="noStrike" spc="-1" dirty="0" err="1">
                <a:solidFill>
                  <a:srgbClr val="7030A0"/>
                </a:solidFill>
                <a:latin typeface="Arial"/>
                <a:ea typeface="Microsoft YaHei"/>
              </a:rPr>
              <a:t>Task</a:t>
            </a:r>
            <a:r>
              <a:rPr lang="ru-RU" sz="3200" b="1" strike="noStrike" spc="-1" dirty="0">
                <a:solidFill>
                  <a:srgbClr val="7030A0"/>
                </a:solidFill>
                <a:latin typeface="Arial"/>
                <a:ea typeface="Microsoft YaHei"/>
              </a:rPr>
              <a:t> 2. </a:t>
            </a:r>
            <a:r>
              <a:rPr lang="ru-RU" sz="3200" b="1" strike="noStrike" spc="-1" dirty="0" err="1">
                <a:solidFill>
                  <a:srgbClr val="7030A0"/>
                </a:solidFill>
                <a:latin typeface="Arial"/>
                <a:ea typeface="Microsoft YaHei"/>
              </a:rPr>
              <a:t>Items</a:t>
            </a:r>
            <a:r>
              <a:rPr lang="ru-RU" sz="3200" b="1" strike="noStrike" spc="-1" dirty="0">
                <a:solidFill>
                  <a:srgbClr val="7030A0"/>
                </a:solidFill>
                <a:latin typeface="Arial"/>
                <a:ea typeface="Microsoft YaHei"/>
              </a:rPr>
              <a:t> </a:t>
            </a:r>
            <a:r>
              <a:rPr lang="ru-RU" sz="3200" b="1" strike="noStrike" spc="-1" dirty="0" smtClean="0">
                <a:solidFill>
                  <a:srgbClr val="7030A0"/>
                </a:solidFill>
                <a:latin typeface="Arial"/>
                <a:ea typeface="Microsoft YaHei"/>
              </a:rPr>
              <a:t>1-</a:t>
            </a:r>
            <a:r>
              <a:rPr lang="en-US" sz="3200" b="1" strike="noStrike" spc="-1" dirty="0" smtClean="0">
                <a:solidFill>
                  <a:srgbClr val="7030A0"/>
                </a:solidFill>
                <a:latin typeface="Arial"/>
                <a:ea typeface="Microsoft YaHei"/>
              </a:rPr>
              <a:t>1</a:t>
            </a:r>
            <a:r>
              <a:rPr lang="ru-RU" sz="3200" b="1" strike="noStrike" spc="-1" dirty="0" smtClean="0">
                <a:solidFill>
                  <a:srgbClr val="7030A0"/>
                </a:solidFill>
                <a:latin typeface="Arial"/>
                <a:ea typeface="Microsoft YaHei"/>
              </a:rPr>
              <a:t>0</a:t>
            </a:r>
            <a:endParaRPr lang="ru-RU" sz="3200" b="0" strike="noStrike" spc="-1" dirty="0">
              <a:solidFill>
                <a:srgbClr val="7030A0"/>
              </a:solidFill>
              <a:latin typeface="Arial"/>
            </a:endParaRPr>
          </a:p>
        </p:txBody>
      </p:sp>
      <p:sp>
        <p:nvSpPr>
          <p:cNvPr id="124" name="CustomShape 2"/>
          <p:cNvSpPr/>
          <p:nvPr/>
        </p:nvSpPr>
        <p:spPr>
          <a:xfrm>
            <a:off x="457200" y="1080000"/>
            <a:ext cx="8228160" cy="4720436"/>
          </a:xfrm>
          <a:prstGeom prst="rect">
            <a:avLst/>
          </a:prstGeom>
          <a:noFill/>
          <a:ln>
            <a:noFill/>
          </a:ln>
        </p:spPr>
        <p:style>
          <a:lnRef idx="0">
            <a:scrgbClr r="0" g="0" b="0"/>
          </a:lnRef>
          <a:fillRef idx="0">
            <a:scrgbClr r="0" g="0" b="0"/>
          </a:fillRef>
          <a:effectRef idx="0">
            <a:scrgbClr r="0" g="0" b="0"/>
          </a:effectRef>
          <a:fontRef idx="minor"/>
        </p:style>
        <p:txBody>
          <a:bodyPr lIns="0" tIns="0" rIns="0" bIns="0">
            <a:noAutofit/>
          </a:bodyPr>
          <a:lstStyle/>
          <a:p>
            <a:pPr algn="just">
              <a:lnSpc>
                <a:spcPct val="100000"/>
              </a:lnSpc>
              <a:spcAft>
                <a:spcPts val="1414"/>
              </a:spcAft>
            </a:pPr>
            <a:endParaRPr lang="ru-RU" sz="1800" b="0" strike="noStrike" spc="-1" dirty="0">
              <a:latin typeface="Arial"/>
            </a:endParaRPr>
          </a:p>
          <a:p>
            <a:pPr algn="just">
              <a:lnSpc>
                <a:spcPct val="100000"/>
              </a:lnSpc>
              <a:spcAft>
                <a:spcPts val="1414"/>
              </a:spcAft>
            </a:pPr>
            <a:r>
              <a:rPr lang="ru-RU" sz="3200" b="0" strike="noStrike" spc="-1" dirty="0" smtClean="0">
                <a:solidFill>
                  <a:srgbClr val="000000"/>
                </a:solidFill>
                <a:latin typeface="Calibri"/>
                <a:ea typeface="Microsoft YaHei"/>
              </a:rPr>
              <a:t>9</a:t>
            </a:r>
            <a:r>
              <a:rPr lang="ru-RU" sz="3200" b="0" strike="noStrike" spc="-1" dirty="0">
                <a:solidFill>
                  <a:srgbClr val="000000"/>
                </a:solidFill>
                <a:latin typeface="Calibri"/>
                <a:ea typeface="Microsoft YaHei"/>
              </a:rPr>
              <a:t>. </a:t>
            </a:r>
            <a:r>
              <a:rPr lang="ru-RU" sz="3200" b="0" strike="noStrike" spc="-1" dirty="0" smtClean="0">
                <a:solidFill>
                  <a:srgbClr val="000000"/>
                </a:solidFill>
                <a:latin typeface="Calibri"/>
                <a:ea typeface="Microsoft YaHei"/>
              </a:rPr>
              <a:t>Correct </a:t>
            </a:r>
            <a:r>
              <a:rPr lang="ru-RU" sz="3200" b="0" strike="noStrike" spc="-1" dirty="0" err="1" smtClean="0">
                <a:solidFill>
                  <a:srgbClr val="000000"/>
                </a:solidFill>
                <a:latin typeface="Calibri"/>
                <a:ea typeface="Microsoft YaHei"/>
              </a:rPr>
              <a:t>answer</a:t>
            </a:r>
            <a:r>
              <a:rPr lang="ru-RU" sz="3200" b="0" strike="noStrike" spc="-1" dirty="0" smtClean="0">
                <a:solidFill>
                  <a:srgbClr val="000000"/>
                </a:solidFill>
                <a:latin typeface="Calibri"/>
                <a:ea typeface="Microsoft YaHei"/>
              </a:rPr>
              <a:t>:</a:t>
            </a:r>
            <a:endParaRPr lang="ru-RU" sz="3200" b="0" strike="noStrike" spc="-1" dirty="0" smtClean="0">
              <a:latin typeface="Arial"/>
            </a:endParaRPr>
          </a:p>
          <a:p>
            <a:pPr marL="630720" indent="-227520" algn="just">
              <a:lnSpc>
                <a:spcPct val="100000"/>
              </a:lnSpc>
              <a:spcAft>
                <a:spcPts val="1414"/>
              </a:spcAft>
            </a:pPr>
            <a:r>
              <a:rPr lang="ru-RU" sz="3200" b="1" strike="noStrike" spc="-1" dirty="0" err="1" smtClean="0">
                <a:solidFill>
                  <a:srgbClr val="C9211E"/>
                </a:solidFill>
                <a:latin typeface="Arial"/>
                <a:ea typeface="Microsoft YaHei"/>
              </a:rPr>
              <a:t>Speaker</a:t>
            </a:r>
            <a:r>
              <a:rPr lang="ru-RU" sz="3200" b="1" strike="noStrike" spc="-1" dirty="0" smtClean="0">
                <a:solidFill>
                  <a:srgbClr val="C9211E"/>
                </a:solidFill>
                <a:latin typeface="Arial"/>
                <a:ea typeface="Microsoft YaHei"/>
              </a:rPr>
              <a:t> 4 </a:t>
            </a:r>
            <a:r>
              <a:rPr lang="en-US" sz="3200" b="1" strike="noStrike" spc="-1" dirty="0" smtClean="0">
                <a:solidFill>
                  <a:srgbClr val="C9211E"/>
                </a:solidFill>
                <a:latin typeface="Arial"/>
                <a:ea typeface="Microsoft YaHei"/>
              </a:rPr>
              <a:t> - </a:t>
            </a:r>
            <a:r>
              <a:rPr lang="en-US" sz="3200" spc="-1" dirty="0" smtClean="0">
                <a:solidFill>
                  <a:srgbClr val="C9211E"/>
                </a:solidFill>
                <a:ea typeface="Microsoft YaHei"/>
              </a:rPr>
              <a:t>It </a:t>
            </a:r>
            <a:r>
              <a:rPr lang="en-US" sz="3200" spc="-1" dirty="0">
                <a:solidFill>
                  <a:srgbClr val="C9211E"/>
                </a:solidFill>
                <a:ea typeface="Microsoft YaHei"/>
              </a:rPr>
              <a:t>was very poorly attended.</a:t>
            </a:r>
            <a:r>
              <a:rPr lang="es-ES" sz="3200" b="1" spc="-1" dirty="0" smtClean="0">
                <a:solidFill>
                  <a:srgbClr val="C9211E"/>
                </a:solidFill>
                <a:ea typeface="Microsoft YaHei"/>
              </a:rPr>
              <a:t> (A).</a:t>
            </a:r>
            <a:endParaRPr lang="ru-RU" sz="3200" b="1" strike="noStrike" spc="-1" dirty="0" smtClean="0">
              <a:latin typeface="Arial"/>
            </a:endParaRPr>
          </a:p>
          <a:p>
            <a:pPr marL="630720" indent="-227520" algn="just">
              <a:lnSpc>
                <a:spcPct val="100000"/>
              </a:lnSpc>
            </a:pPr>
            <a:r>
              <a:rPr lang="ru-RU" sz="3200" b="1" strike="noStrike" spc="-1" dirty="0" err="1" smtClean="0">
                <a:solidFill>
                  <a:srgbClr val="3333FF"/>
                </a:solidFill>
                <a:latin typeface="Calibri"/>
                <a:ea typeface="Microsoft YaHei"/>
              </a:rPr>
              <a:t>Speaker</a:t>
            </a:r>
            <a:r>
              <a:rPr lang="ru-RU" sz="3200" b="1" strike="noStrike" spc="-1" dirty="0" smtClean="0">
                <a:solidFill>
                  <a:srgbClr val="3333FF"/>
                </a:solidFill>
                <a:latin typeface="Calibri"/>
                <a:ea typeface="Microsoft YaHei"/>
              </a:rPr>
              <a:t> </a:t>
            </a:r>
            <a:r>
              <a:rPr lang="ru-RU" sz="3200" b="1" strike="noStrike" spc="-1" dirty="0" smtClean="0">
                <a:solidFill>
                  <a:srgbClr val="3333FF"/>
                </a:solidFill>
                <a:latin typeface="Calibri"/>
                <a:ea typeface="Microsoft YaHei"/>
              </a:rPr>
              <a:t>4</a:t>
            </a:r>
            <a:r>
              <a:rPr lang="ru-RU" sz="3200" b="0" strike="noStrike" spc="-1" dirty="0" smtClean="0">
                <a:solidFill>
                  <a:srgbClr val="3333FF"/>
                </a:solidFill>
                <a:latin typeface="Calibri"/>
                <a:ea typeface="Microsoft YaHei"/>
              </a:rPr>
              <a:t>:</a:t>
            </a:r>
            <a:r>
              <a:rPr lang="en-US" sz="3200" b="0" strike="noStrike" spc="-1" dirty="0" smtClean="0">
                <a:solidFill>
                  <a:srgbClr val="3333FF"/>
                </a:solidFill>
                <a:latin typeface="Calibri"/>
                <a:ea typeface="Microsoft YaHei"/>
              </a:rPr>
              <a:t> </a:t>
            </a:r>
            <a:r>
              <a:rPr lang="en-US" sz="2400" dirty="0">
                <a:solidFill>
                  <a:srgbClr val="3148F3"/>
                </a:solidFill>
              </a:rPr>
              <a:t>Actually, it was a bit of a shame, because they'd gone to a lot of trouble to organize it and then half the people they were expecting didn’t turn up. </a:t>
            </a:r>
            <a:endParaRPr lang="en-US" sz="2400" spc="-1" dirty="0">
              <a:solidFill>
                <a:srgbClr val="3148F3"/>
              </a:solidFill>
              <a:latin typeface="Calibri"/>
              <a:ea typeface="Microsoft YaHei"/>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xmlns:p15="http://schemas.microsoft.com/office/powerpoint/2012/main">
      <p:transition spd="slow"/>
    </mc:Fallback>
  </mc:AlternateContent>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5" name="CustomShape 1"/>
          <p:cNvSpPr/>
          <p:nvPr/>
        </p:nvSpPr>
        <p:spPr>
          <a:xfrm>
            <a:off x="457200" y="274680"/>
            <a:ext cx="8037720" cy="804240"/>
          </a:xfrm>
          <a:prstGeom prst="rect">
            <a:avLst/>
          </a:prstGeom>
          <a:noFill/>
          <a:ln>
            <a:noFill/>
          </a:ln>
        </p:spPr>
        <p:style>
          <a:lnRef idx="0">
            <a:scrgbClr r="0" g="0" b="0"/>
          </a:lnRef>
          <a:fillRef idx="0">
            <a:scrgbClr r="0" g="0" b="0"/>
          </a:fillRef>
          <a:effectRef idx="0">
            <a:scrgbClr r="0" g="0" b="0"/>
          </a:effectRef>
          <a:fontRef idx="minor"/>
        </p:style>
        <p:txBody>
          <a:bodyPr lIns="0" tIns="0" rIns="0" bIns="0" anchor="ctr" anchorCtr="1">
            <a:noAutofit/>
          </a:bodyPr>
          <a:lstStyle/>
          <a:p>
            <a:pPr>
              <a:lnSpc>
                <a:spcPct val="100000"/>
              </a:lnSpc>
              <a:spcAft>
                <a:spcPts val="1414"/>
              </a:spcAft>
            </a:pPr>
            <a:r>
              <a:rPr lang="ru-RU" sz="3200" b="1" strike="noStrike" spc="-1" dirty="0" err="1">
                <a:solidFill>
                  <a:srgbClr val="7030A0"/>
                </a:solidFill>
                <a:latin typeface="Arial"/>
                <a:ea typeface="Microsoft YaHei"/>
              </a:rPr>
              <a:t>Listening</a:t>
            </a:r>
            <a:r>
              <a:rPr lang="ru-RU" sz="3200" b="1" strike="noStrike" spc="-1" dirty="0">
                <a:solidFill>
                  <a:srgbClr val="7030A0"/>
                </a:solidFill>
                <a:latin typeface="Arial"/>
                <a:ea typeface="Microsoft YaHei"/>
              </a:rPr>
              <a:t>. </a:t>
            </a:r>
            <a:r>
              <a:rPr lang="ru-RU" sz="3200" b="1" strike="noStrike" spc="-1" dirty="0" err="1">
                <a:solidFill>
                  <a:srgbClr val="7030A0"/>
                </a:solidFill>
                <a:latin typeface="Arial"/>
                <a:ea typeface="Microsoft YaHei"/>
              </a:rPr>
              <a:t>Task</a:t>
            </a:r>
            <a:r>
              <a:rPr lang="ru-RU" sz="3200" b="1" strike="noStrike" spc="-1" dirty="0">
                <a:solidFill>
                  <a:srgbClr val="7030A0"/>
                </a:solidFill>
                <a:latin typeface="Arial"/>
                <a:ea typeface="Microsoft YaHei"/>
              </a:rPr>
              <a:t> 2. </a:t>
            </a:r>
            <a:r>
              <a:rPr lang="ru-RU" sz="3200" b="1" strike="noStrike" spc="-1" dirty="0" err="1">
                <a:solidFill>
                  <a:srgbClr val="7030A0"/>
                </a:solidFill>
                <a:latin typeface="Arial"/>
                <a:ea typeface="Microsoft YaHei"/>
              </a:rPr>
              <a:t>Items</a:t>
            </a:r>
            <a:r>
              <a:rPr lang="ru-RU" sz="3200" b="1" strike="noStrike" spc="-1" dirty="0">
                <a:solidFill>
                  <a:srgbClr val="7030A0"/>
                </a:solidFill>
                <a:latin typeface="Arial"/>
                <a:ea typeface="Microsoft YaHei"/>
              </a:rPr>
              <a:t> </a:t>
            </a:r>
            <a:r>
              <a:rPr lang="ru-RU" sz="3200" b="1" strike="noStrike" spc="-1" dirty="0" smtClean="0">
                <a:solidFill>
                  <a:srgbClr val="7030A0"/>
                </a:solidFill>
                <a:latin typeface="Arial"/>
                <a:ea typeface="Microsoft YaHei"/>
              </a:rPr>
              <a:t>1-</a:t>
            </a:r>
            <a:r>
              <a:rPr lang="en-US" sz="3200" b="1" strike="noStrike" spc="-1" dirty="0" smtClean="0">
                <a:solidFill>
                  <a:srgbClr val="7030A0"/>
                </a:solidFill>
                <a:latin typeface="Arial"/>
                <a:ea typeface="Microsoft YaHei"/>
              </a:rPr>
              <a:t>1</a:t>
            </a:r>
            <a:r>
              <a:rPr lang="ru-RU" sz="3200" b="1" strike="noStrike" spc="-1" dirty="0" smtClean="0">
                <a:solidFill>
                  <a:srgbClr val="7030A0"/>
                </a:solidFill>
                <a:latin typeface="Arial"/>
                <a:ea typeface="Microsoft YaHei"/>
              </a:rPr>
              <a:t>0</a:t>
            </a:r>
            <a:endParaRPr lang="ru-RU" sz="3200" b="0" strike="noStrike" spc="-1" dirty="0">
              <a:solidFill>
                <a:srgbClr val="7030A0"/>
              </a:solidFill>
              <a:latin typeface="Arial"/>
            </a:endParaRPr>
          </a:p>
        </p:txBody>
      </p:sp>
      <p:sp>
        <p:nvSpPr>
          <p:cNvPr id="126" name="CustomShape 2"/>
          <p:cNvSpPr/>
          <p:nvPr/>
        </p:nvSpPr>
        <p:spPr>
          <a:xfrm>
            <a:off x="457200" y="1079999"/>
            <a:ext cx="8228160" cy="6253673"/>
          </a:xfrm>
          <a:prstGeom prst="rect">
            <a:avLst/>
          </a:prstGeom>
          <a:noFill/>
          <a:ln>
            <a:noFill/>
          </a:ln>
        </p:spPr>
        <p:style>
          <a:lnRef idx="0">
            <a:scrgbClr r="0" g="0" b="0"/>
          </a:lnRef>
          <a:fillRef idx="0">
            <a:scrgbClr r="0" g="0" b="0"/>
          </a:fillRef>
          <a:effectRef idx="0">
            <a:scrgbClr r="0" g="0" b="0"/>
          </a:effectRef>
          <a:fontRef idx="minor"/>
        </p:style>
        <p:txBody>
          <a:bodyPr lIns="0" tIns="0" rIns="0" bIns="0">
            <a:noAutofit/>
          </a:bodyPr>
          <a:lstStyle/>
          <a:p>
            <a:pPr algn="just">
              <a:lnSpc>
                <a:spcPct val="100000"/>
              </a:lnSpc>
              <a:spcAft>
                <a:spcPts val="1414"/>
              </a:spcAft>
            </a:pPr>
            <a:endParaRPr lang="ru-RU" sz="1800" b="0" strike="noStrike" spc="-1" dirty="0">
              <a:latin typeface="Arial"/>
            </a:endParaRPr>
          </a:p>
          <a:p>
            <a:pPr algn="just">
              <a:lnSpc>
                <a:spcPct val="100000"/>
              </a:lnSpc>
              <a:spcAft>
                <a:spcPts val="1414"/>
              </a:spcAft>
            </a:pPr>
            <a:r>
              <a:rPr lang="en-US" sz="3200" spc="-1" dirty="0">
                <a:solidFill>
                  <a:srgbClr val="000000"/>
                </a:solidFill>
                <a:latin typeface="Calibri"/>
                <a:ea typeface="Microsoft YaHei"/>
              </a:rPr>
              <a:t>1</a:t>
            </a:r>
            <a:r>
              <a:rPr lang="ru-RU" sz="3200" b="0" strike="noStrike" spc="-1" dirty="0" smtClean="0">
                <a:solidFill>
                  <a:srgbClr val="000000"/>
                </a:solidFill>
                <a:latin typeface="Calibri"/>
                <a:ea typeface="Microsoft YaHei"/>
              </a:rPr>
              <a:t>0</a:t>
            </a:r>
            <a:r>
              <a:rPr lang="ru-RU" sz="3200" b="0" strike="noStrike" spc="-1" dirty="0">
                <a:solidFill>
                  <a:srgbClr val="000000"/>
                </a:solidFill>
                <a:latin typeface="Calibri"/>
                <a:ea typeface="Microsoft YaHei"/>
              </a:rPr>
              <a:t>. </a:t>
            </a:r>
            <a:r>
              <a:rPr lang="ru-RU" sz="3200" b="0" strike="noStrike" spc="-1" dirty="0" smtClean="0">
                <a:solidFill>
                  <a:srgbClr val="000000"/>
                </a:solidFill>
                <a:latin typeface="Calibri"/>
                <a:ea typeface="Microsoft YaHei"/>
              </a:rPr>
              <a:t>Correct </a:t>
            </a:r>
            <a:r>
              <a:rPr lang="ru-RU" sz="3200" b="0" strike="noStrike" spc="-1" dirty="0" err="1">
                <a:solidFill>
                  <a:srgbClr val="000000"/>
                </a:solidFill>
                <a:latin typeface="Calibri"/>
                <a:ea typeface="Microsoft YaHei"/>
              </a:rPr>
              <a:t>answer</a:t>
            </a:r>
            <a:r>
              <a:rPr lang="ru-RU" sz="3200" b="0" strike="noStrike" spc="-1" dirty="0">
                <a:solidFill>
                  <a:srgbClr val="000000"/>
                </a:solidFill>
                <a:latin typeface="Calibri"/>
                <a:ea typeface="Microsoft YaHei"/>
              </a:rPr>
              <a:t>:</a:t>
            </a:r>
            <a:endParaRPr lang="ru-RU" sz="3200" b="0" strike="noStrike" spc="-1" dirty="0">
              <a:latin typeface="Arial"/>
            </a:endParaRPr>
          </a:p>
          <a:p>
            <a:pPr marL="630720" indent="-227520" algn="just">
              <a:lnSpc>
                <a:spcPct val="100000"/>
              </a:lnSpc>
              <a:spcAft>
                <a:spcPts val="1414"/>
              </a:spcAft>
            </a:pPr>
            <a:r>
              <a:rPr lang="ru-RU" sz="3200" b="1" strike="noStrike" spc="-1" dirty="0" err="1" smtClean="0">
                <a:solidFill>
                  <a:srgbClr val="C9211E"/>
                </a:solidFill>
                <a:latin typeface="Arial"/>
                <a:ea typeface="Microsoft YaHei"/>
              </a:rPr>
              <a:t>Speaker</a:t>
            </a:r>
            <a:r>
              <a:rPr lang="ru-RU" sz="3200" b="1" strike="noStrike" spc="-1" dirty="0" smtClean="0">
                <a:solidFill>
                  <a:srgbClr val="C9211E"/>
                </a:solidFill>
                <a:latin typeface="Arial"/>
                <a:ea typeface="Microsoft YaHei"/>
              </a:rPr>
              <a:t> 5 </a:t>
            </a:r>
            <a:r>
              <a:rPr lang="en-US" sz="3200" b="1" strike="noStrike" spc="-1" dirty="0" smtClean="0">
                <a:solidFill>
                  <a:srgbClr val="C9211E"/>
                </a:solidFill>
                <a:latin typeface="Arial"/>
                <a:ea typeface="Microsoft YaHei"/>
              </a:rPr>
              <a:t>- </a:t>
            </a:r>
            <a:r>
              <a:rPr lang="en-US" sz="3200" spc="-1" dirty="0" smtClean="0">
                <a:solidFill>
                  <a:srgbClr val="C9211E"/>
                </a:solidFill>
                <a:ea typeface="Microsoft YaHei"/>
              </a:rPr>
              <a:t>I </a:t>
            </a:r>
            <a:r>
              <a:rPr lang="en-US" sz="3200" spc="-1" dirty="0">
                <a:solidFill>
                  <a:srgbClr val="C9211E"/>
                </a:solidFill>
                <a:ea typeface="Microsoft YaHei"/>
              </a:rPr>
              <a:t>couldn’t focus on the event. </a:t>
            </a:r>
            <a:r>
              <a:rPr lang="en-US" sz="3200" b="1" spc="-1" dirty="0" smtClean="0">
                <a:solidFill>
                  <a:srgbClr val="C9211E"/>
                </a:solidFill>
                <a:ea typeface="Microsoft YaHei"/>
              </a:rPr>
              <a:t>(</a:t>
            </a:r>
            <a:r>
              <a:rPr lang="en-US" sz="3200" b="1" spc="-1" dirty="0" smtClean="0">
                <a:solidFill>
                  <a:srgbClr val="C9211E"/>
                </a:solidFill>
                <a:ea typeface="Microsoft YaHei"/>
              </a:rPr>
              <a:t>H</a:t>
            </a:r>
            <a:r>
              <a:rPr lang="en-US" sz="3200" b="1" spc="-1" dirty="0" smtClean="0">
                <a:solidFill>
                  <a:srgbClr val="C9211E"/>
                </a:solidFill>
                <a:ea typeface="Microsoft YaHei"/>
              </a:rPr>
              <a:t>).</a:t>
            </a:r>
            <a:endParaRPr lang="en-US" sz="3200" b="1" spc="-1" dirty="0" smtClean="0">
              <a:solidFill>
                <a:srgbClr val="C9211E"/>
              </a:solidFill>
              <a:ea typeface="Microsoft YaHei"/>
            </a:endParaRPr>
          </a:p>
          <a:p>
            <a:pPr marL="630720" indent="-227520" algn="just">
              <a:lnSpc>
                <a:spcPct val="100000"/>
              </a:lnSpc>
              <a:spcAft>
                <a:spcPts val="1414"/>
              </a:spcAft>
            </a:pPr>
            <a:endParaRPr lang="ru-RU" sz="3200" b="1" strike="noStrike" spc="-1" dirty="0" smtClean="0">
              <a:latin typeface="Arial"/>
            </a:endParaRPr>
          </a:p>
          <a:p>
            <a:pPr marL="630720" indent="-227520" algn="just">
              <a:lnSpc>
                <a:spcPct val="100000"/>
              </a:lnSpc>
            </a:pPr>
            <a:r>
              <a:rPr lang="ru-RU" sz="3200" b="1" strike="noStrike" spc="-1" dirty="0" err="1" smtClean="0">
                <a:solidFill>
                  <a:srgbClr val="3148F3"/>
                </a:solidFill>
                <a:latin typeface="Calibri"/>
                <a:ea typeface="Microsoft YaHei"/>
              </a:rPr>
              <a:t>Speaker</a:t>
            </a:r>
            <a:r>
              <a:rPr lang="ru-RU" sz="3200" b="1" strike="noStrike" spc="-1" dirty="0" smtClean="0">
                <a:solidFill>
                  <a:srgbClr val="3148F3"/>
                </a:solidFill>
                <a:latin typeface="Calibri"/>
                <a:ea typeface="Microsoft YaHei"/>
              </a:rPr>
              <a:t> 5</a:t>
            </a:r>
            <a:r>
              <a:rPr lang="ru-RU" sz="3200" b="0" strike="noStrike" spc="-1" dirty="0" smtClean="0">
                <a:solidFill>
                  <a:srgbClr val="3148F3"/>
                </a:solidFill>
                <a:latin typeface="Calibri"/>
                <a:ea typeface="Microsoft YaHei"/>
              </a:rPr>
              <a:t>: </a:t>
            </a:r>
            <a:r>
              <a:rPr lang="en-US" sz="2800" dirty="0">
                <a:solidFill>
                  <a:srgbClr val="3148F3"/>
                </a:solidFill>
              </a:rPr>
              <a:t>I was thinking more about that than what the kids were doing up there. </a:t>
            </a:r>
            <a:endParaRPr lang="ru-RU" sz="2800" strike="noStrike" spc="-1" dirty="0">
              <a:solidFill>
                <a:srgbClr val="3148F3"/>
              </a:solidFill>
              <a:latin typeface="Arial"/>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xmlns:p15="http://schemas.microsoft.com/office/powerpoint/2012/main">
      <p:transition spd="slow"/>
    </mc:Fallback>
  </mc:AlternateContent>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7" name="CustomShape 1"/>
          <p:cNvSpPr/>
          <p:nvPr/>
        </p:nvSpPr>
        <p:spPr>
          <a:xfrm>
            <a:off x="456480" y="273600"/>
            <a:ext cx="8225640" cy="2617382"/>
          </a:xfrm>
          <a:custGeom>
            <a:avLst/>
            <a:gdLst/>
            <a:ahLst/>
            <a:cxnLst/>
            <a:rect l="l" t="t" r="r" b="b"/>
            <a:pathLst>
              <a:path w="21600" h="21600">
                <a:moveTo>
                  <a:pt x="0" y="0"/>
                </a:moveTo>
                <a:lnTo>
                  <a:pt x="21600" y="0"/>
                </a:lnTo>
                <a:lnTo>
                  <a:pt x="21600" y="21600"/>
                </a:lnTo>
                <a:lnTo>
                  <a:pt x="0" y="21600"/>
                </a:lnTo>
                <a:lnTo>
                  <a:pt x="0" y="0"/>
                </a:lnTo>
                <a:close/>
              </a:path>
            </a:pathLst>
          </a:custGeom>
          <a:noFill/>
          <a:ln>
            <a:noFill/>
          </a:ln>
        </p:spPr>
        <p:style>
          <a:lnRef idx="0">
            <a:scrgbClr r="0" g="0" b="0"/>
          </a:lnRef>
          <a:fillRef idx="0">
            <a:scrgbClr r="0" g="0" b="0"/>
          </a:fillRef>
          <a:effectRef idx="0">
            <a:scrgbClr r="0" g="0" b="0"/>
          </a:effectRef>
          <a:fontRef idx="minor"/>
        </p:style>
        <p:txBody>
          <a:bodyPr lIns="0" tIns="39240" rIns="0" bIns="0" anchor="ctr" anchorCtr="1">
            <a:noAutofit/>
          </a:bodyPr>
          <a:lstStyle/>
          <a:p>
            <a:pPr algn="ctr">
              <a:lnSpc>
                <a:spcPct val="100000"/>
              </a:lnSpc>
            </a:pPr>
            <a:endParaRPr lang="ru-RU" sz="1800" b="0" strike="noStrike" spc="-1" dirty="0">
              <a:latin typeface="Arial"/>
            </a:endParaRPr>
          </a:p>
          <a:p>
            <a:pPr algn="ctr">
              <a:lnSpc>
                <a:spcPct val="100000"/>
              </a:lnSpc>
            </a:pPr>
            <a:r>
              <a:rPr lang="ru-RU" sz="4400" b="1" strike="noStrike" dirty="0" err="1" smtClean="0">
                <a:ln w="22225">
                  <a:solidFill>
                    <a:schemeClr val="accent2"/>
                  </a:solidFill>
                  <a:prstDash val="solid"/>
                </a:ln>
                <a:solidFill>
                  <a:srgbClr val="00B050"/>
                </a:solidFill>
                <a:latin typeface="Arial"/>
                <a:ea typeface="Microsoft YaHei"/>
              </a:rPr>
              <a:t>Reading</a:t>
            </a:r>
            <a:endParaRPr lang="ru-RU" sz="4400" b="1" strike="noStrike" dirty="0">
              <a:ln w="22225">
                <a:solidFill>
                  <a:schemeClr val="accent2"/>
                </a:solidFill>
                <a:prstDash val="solid"/>
              </a:ln>
              <a:solidFill>
                <a:srgbClr val="00B050"/>
              </a:solidFill>
              <a:latin typeface="Arial"/>
            </a:endParaRPr>
          </a:p>
        </p:txBody>
      </p:sp>
      <p:sp>
        <p:nvSpPr>
          <p:cNvPr id="128" name="CustomShape 2"/>
          <p:cNvSpPr/>
          <p:nvPr/>
        </p:nvSpPr>
        <p:spPr>
          <a:xfrm>
            <a:off x="2885644" y="1760400"/>
            <a:ext cx="8225640" cy="3974760"/>
          </a:xfrm>
          <a:custGeom>
            <a:avLst/>
            <a:gdLst/>
            <a:ahLst/>
            <a:cxnLst/>
            <a:rect l="l" t="t" r="r" b="b"/>
            <a:pathLst>
              <a:path w="21600" h="21600">
                <a:moveTo>
                  <a:pt x="0" y="0"/>
                </a:moveTo>
                <a:lnTo>
                  <a:pt x="21600" y="0"/>
                </a:lnTo>
                <a:lnTo>
                  <a:pt x="21600" y="21600"/>
                </a:lnTo>
                <a:lnTo>
                  <a:pt x="0" y="21600"/>
                </a:lnTo>
                <a:lnTo>
                  <a:pt x="0" y="0"/>
                </a:lnTo>
                <a:close/>
              </a:path>
            </a:pathLst>
          </a:custGeom>
          <a:noFill/>
          <a:ln>
            <a:noFill/>
          </a:ln>
        </p:spPr>
        <p:style>
          <a:lnRef idx="0">
            <a:scrgbClr r="0" g="0" b="0"/>
          </a:lnRef>
          <a:fillRef idx="0">
            <a:scrgbClr r="0" g="0" b="0"/>
          </a:fillRef>
          <a:effectRef idx="0">
            <a:scrgbClr r="0" g="0" b="0"/>
          </a:effectRef>
          <a:fontRef idx="minor"/>
        </p:style>
      </p:sp>
      <p:sp>
        <p:nvSpPr>
          <p:cNvPr id="129" name="CustomShape 3"/>
          <p:cNvSpPr/>
          <p:nvPr/>
        </p:nvSpPr>
        <p:spPr>
          <a:xfrm>
            <a:off x="816120" y="1418400"/>
            <a:ext cx="7508520" cy="4658760"/>
          </a:xfrm>
          <a:custGeom>
            <a:avLst/>
            <a:gdLst/>
            <a:ahLst/>
            <a:cxnLst/>
            <a:rect l="l" t="t" r="r" b="b"/>
            <a:pathLst>
              <a:path w="21600" h="21600">
                <a:moveTo>
                  <a:pt x="0" y="0"/>
                </a:moveTo>
                <a:lnTo>
                  <a:pt x="21600" y="0"/>
                </a:lnTo>
                <a:lnTo>
                  <a:pt x="21600" y="21600"/>
                </a:lnTo>
                <a:lnTo>
                  <a:pt x="0" y="21600"/>
                </a:lnTo>
                <a:lnTo>
                  <a:pt x="0" y="0"/>
                </a:lnTo>
                <a:close/>
              </a:path>
            </a:pathLst>
          </a:custGeom>
          <a:noFill/>
          <a:ln>
            <a:noFill/>
          </a:ln>
        </p:spPr>
        <p:style>
          <a:lnRef idx="0">
            <a:scrgbClr r="0" g="0" b="0"/>
          </a:lnRef>
          <a:fillRef idx="0">
            <a:scrgbClr r="0" g="0" b="0"/>
          </a:fillRef>
          <a:effectRef idx="0">
            <a:scrgbClr r="0" g="0" b="0"/>
          </a:effectRef>
          <a:fontRef idx="minor"/>
        </p:style>
      </p:sp>
    </p:spTree>
  </p:cSld>
  <p:clrMapOvr>
    <a:masterClrMapping/>
  </p:clrMapOvr>
  <mc:AlternateContent xmlns:mc="http://schemas.openxmlformats.org/markup-compatibility/2006" xmlns:p14="http://schemas.microsoft.com/office/powerpoint/2010/main">
    <mc:Choice Requires="p14">
      <p:transition spd="slow" p14:dur="2000"/>
    </mc:Choice>
    <mc:Fallback xmlns="" xmlns:p15="http://schemas.microsoft.com/office/powerpoint/2012/main">
      <p:transition spd="slow"/>
    </mc:Fallback>
  </mc:AlternateContent>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 name="CustomShape 1"/>
          <p:cNvSpPr/>
          <p:nvPr/>
        </p:nvSpPr>
        <p:spPr>
          <a:xfrm>
            <a:off x="457200" y="274680"/>
            <a:ext cx="8037720" cy="804240"/>
          </a:xfrm>
          <a:prstGeom prst="rect">
            <a:avLst/>
          </a:prstGeom>
          <a:noFill/>
          <a:ln>
            <a:noFill/>
          </a:ln>
        </p:spPr>
        <p:style>
          <a:lnRef idx="0">
            <a:scrgbClr r="0" g="0" b="0"/>
          </a:lnRef>
          <a:fillRef idx="0">
            <a:scrgbClr r="0" g="0" b="0"/>
          </a:fillRef>
          <a:effectRef idx="0">
            <a:scrgbClr r="0" g="0" b="0"/>
          </a:effectRef>
          <a:fontRef idx="minor"/>
        </p:style>
        <p:txBody>
          <a:bodyPr lIns="0" tIns="0" rIns="0" bIns="0" anchor="ctr" anchorCtr="1">
            <a:noAutofit/>
          </a:bodyPr>
          <a:lstStyle/>
          <a:p>
            <a:pPr>
              <a:lnSpc>
                <a:spcPct val="100000"/>
              </a:lnSpc>
              <a:spcAft>
                <a:spcPts val="1414"/>
              </a:spcAft>
            </a:pPr>
            <a:r>
              <a:rPr lang="ru-RU" sz="3200" b="1" strike="noStrike" spc="-1" dirty="0" err="1">
                <a:solidFill>
                  <a:srgbClr val="00B050"/>
                </a:solidFill>
                <a:latin typeface="Arial"/>
                <a:ea typeface="Microsoft YaHei"/>
              </a:rPr>
              <a:t>Reading</a:t>
            </a:r>
            <a:r>
              <a:rPr lang="ru-RU" sz="3200" b="1" strike="noStrike" spc="-1" dirty="0">
                <a:solidFill>
                  <a:srgbClr val="00B050"/>
                </a:solidFill>
                <a:latin typeface="Arial"/>
                <a:ea typeface="Microsoft YaHei"/>
              </a:rPr>
              <a:t>. </a:t>
            </a:r>
            <a:r>
              <a:rPr lang="en-US" sz="3200" b="1" strike="noStrike" spc="-1" dirty="0" smtClean="0">
                <a:solidFill>
                  <a:srgbClr val="00B050"/>
                </a:solidFill>
                <a:latin typeface="Arial"/>
                <a:ea typeface="Microsoft YaHei"/>
              </a:rPr>
              <a:t>Task 1. </a:t>
            </a:r>
            <a:r>
              <a:rPr lang="ru-RU" sz="3200" b="1" strike="noStrike" spc="-1" dirty="0" err="1" smtClean="0">
                <a:solidFill>
                  <a:srgbClr val="00B050"/>
                </a:solidFill>
                <a:latin typeface="Arial"/>
                <a:ea typeface="Microsoft YaHei"/>
              </a:rPr>
              <a:t>Items</a:t>
            </a:r>
            <a:r>
              <a:rPr lang="ru-RU" sz="3200" b="1" strike="noStrike" spc="-1" dirty="0" smtClean="0">
                <a:solidFill>
                  <a:srgbClr val="00B050"/>
                </a:solidFill>
                <a:latin typeface="Arial"/>
                <a:ea typeface="Microsoft YaHei"/>
              </a:rPr>
              <a:t> 1-1</a:t>
            </a:r>
            <a:r>
              <a:rPr lang="en-US" sz="3200" b="1" strike="noStrike" spc="-1" dirty="0" smtClean="0">
                <a:solidFill>
                  <a:srgbClr val="00B050"/>
                </a:solidFill>
                <a:latin typeface="Arial"/>
                <a:ea typeface="Microsoft YaHei"/>
              </a:rPr>
              <a:t>4</a:t>
            </a:r>
            <a:endParaRPr lang="ru-RU" sz="3200" b="0" strike="noStrike" spc="-1" dirty="0">
              <a:solidFill>
                <a:srgbClr val="00B050"/>
              </a:solidFill>
              <a:latin typeface="Arial"/>
            </a:endParaRPr>
          </a:p>
        </p:txBody>
      </p:sp>
      <p:sp>
        <p:nvSpPr>
          <p:cNvPr id="131" name="CustomShape 2"/>
          <p:cNvSpPr/>
          <p:nvPr/>
        </p:nvSpPr>
        <p:spPr>
          <a:xfrm>
            <a:off x="457200" y="1080000"/>
            <a:ext cx="8228160" cy="5628710"/>
          </a:xfrm>
          <a:prstGeom prst="rect">
            <a:avLst/>
          </a:prstGeom>
          <a:noFill/>
          <a:ln>
            <a:noFill/>
          </a:ln>
        </p:spPr>
        <p:style>
          <a:lnRef idx="0">
            <a:scrgbClr r="0" g="0" b="0"/>
          </a:lnRef>
          <a:fillRef idx="0">
            <a:scrgbClr r="0" g="0" b="0"/>
          </a:fillRef>
          <a:effectRef idx="0">
            <a:scrgbClr r="0" g="0" b="0"/>
          </a:effectRef>
          <a:fontRef idx="minor"/>
        </p:style>
        <p:txBody>
          <a:bodyPr lIns="0" tIns="0" rIns="0" bIns="0">
            <a:noAutofit/>
          </a:bodyPr>
          <a:lstStyle/>
          <a:p>
            <a:pPr algn="just">
              <a:lnSpc>
                <a:spcPct val="100000"/>
              </a:lnSpc>
              <a:spcAft>
                <a:spcPts val="1414"/>
              </a:spcAft>
            </a:pPr>
            <a:endParaRPr lang="ru-RU" sz="1800" b="0" strike="noStrike" spc="-1" dirty="0">
              <a:latin typeface="Arial"/>
            </a:endParaRPr>
          </a:p>
          <a:p>
            <a:pPr algn="just">
              <a:lnSpc>
                <a:spcPct val="100000"/>
              </a:lnSpc>
              <a:spcAft>
                <a:spcPts val="1414"/>
              </a:spcAft>
            </a:pPr>
            <a:r>
              <a:rPr lang="ru-RU" sz="3200" b="0" strike="noStrike" spc="-1" dirty="0">
                <a:solidFill>
                  <a:srgbClr val="000000"/>
                </a:solidFill>
                <a:latin typeface="Calibri"/>
                <a:ea typeface="Microsoft YaHei"/>
              </a:rPr>
              <a:t>1. </a:t>
            </a:r>
            <a:r>
              <a:rPr lang="ru-RU" sz="3200" b="0" strike="noStrike" spc="-1" dirty="0" err="1">
                <a:solidFill>
                  <a:srgbClr val="000000"/>
                </a:solidFill>
                <a:latin typeface="Calibri"/>
                <a:ea typeface="Microsoft YaHei"/>
              </a:rPr>
              <a:t>In</a:t>
            </a:r>
            <a:r>
              <a:rPr lang="ru-RU" sz="3200" b="0" strike="noStrike" spc="-1" dirty="0">
                <a:solidFill>
                  <a:srgbClr val="000000"/>
                </a:solidFill>
                <a:latin typeface="Calibri"/>
                <a:ea typeface="Microsoft YaHei"/>
              </a:rPr>
              <a:t> </a:t>
            </a:r>
            <a:r>
              <a:rPr lang="ru-RU" sz="3200" b="0" strike="noStrike" spc="-1" dirty="0" err="1" smtClean="0">
                <a:solidFill>
                  <a:srgbClr val="000000"/>
                </a:solidFill>
                <a:latin typeface="Calibri"/>
                <a:ea typeface="Microsoft YaHei"/>
              </a:rPr>
              <a:t>which</a:t>
            </a:r>
            <a:r>
              <a:rPr lang="en-US" sz="3200" b="0" strike="noStrike" spc="-1" dirty="0" smtClean="0">
                <a:solidFill>
                  <a:srgbClr val="000000"/>
                </a:solidFill>
                <a:latin typeface="Calibri"/>
                <a:ea typeface="Microsoft YaHei"/>
              </a:rPr>
              <a:t> part of the</a:t>
            </a:r>
            <a:r>
              <a:rPr lang="ru-RU" sz="3200" b="0" strike="noStrike" spc="-1" dirty="0" smtClean="0">
                <a:solidFill>
                  <a:srgbClr val="000000"/>
                </a:solidFill>
                <a:latin typeface="Calibri"/>
                <a:ea typeface="Microsoft YaHei"/>
              </a:rPr>
              <a:t> </a:t>
            </a:r>
            <a:r>
              <a:rPr lang="en-US" sz="3200" spc="-1" dirty="0" smtClean="0">
                <a:solidFill>
                  <a:srgbClr val="000000"/>
                </a:solidFill>
                <a:latin typeface="Calibri"/>
                <a:ea typeface="Microsoft YaHei"/>
              </a:rPr>
              <a:t>article</a:t>
            </a:r>
            <a:r>
              <a:rPr lang="ru-RU" sz="3200" b="0" strike="noStrike" spc="-1" dirty="0" smtClean="0">
                <a:solidFill>
                  <a:srgbClr val="000000"/>
                </a:solidFill>
                <a:latin typeface="Calibri"/>
                <a:ea typeface="Microsoft YaHei"/>
              </a:rPr>
              <a:t> </a:t>
            </a:r>
            <a:r>
              <a:rPr lang="ru-RU" sz="3200" b="0" strike="noStrike" spc="-1" dirty="0" err="1">
                <a:solidFill>
                  <a:srgbClr val="000000"/>
                </a:solidFill>
                <a:latin typeface="Calibri"/>
                <a:ea typeface="Microsoft YaHei"/>
              </a:rPr>
              <a:t>is</a:t>
            </a:r>
            <a:r>
              <a:rPr lang="ru-RU" sz="3200" b="0" strike="noStrike" spc="-1" dirty="0">
                <a:solidFill>
                  <a:srgbClr val="000000"/>
                </a:solidFill>
                <a:latin typeface="Calibri"/>
                <a:ea typeface="Microsoft YaHei"/>
              </a:rPr>
              <a:t> </a:t>
            </a:r>
            <a:r>
              <a:rPr lang="ru-RU" sz="3200" b="0" strike="noStrike" spc="-1" dirty="0" err="1">
                <a:solidFill>
                  <a:srgbClr val="000000"/>
                </a:solidFill>
                <a:latin typeface="Calibri"/>
                <a:ea typeface="Microsoft YaHei"/>
              </a:rPr>
              <a:t>the</a:t>
            </a:r>
            <a:r>
              <a:rPr lang="ru-RU" sz="3200" b="0" strike="noStrike" spc="-1" dirty="0">
                <a:solidFill>
                  <a:srgbClr val="000000"/>
                </a:solidFill>
                <a:latin typeface="Calibri"/>
                <a:ea typeface="Microsoft YaHei"/>
              </a:rPr>
              <a:t> </a:t>
            </a:r>
            <a:r>
              <a:rPr lang="ru-RU" sz="3200" b="0" strike="noStrike" spc="-1" dirty="0" err="1">
                <a:solidFill>
                  <a:srgbClr val="000000"/>
                </a:solidFill>
                <a:latin typeface="Calibri"/>
                <a:ea typeface="Microsoft YaHei"/>
              </a:rPr>
              <a:t>following</a:t>
            </a:r>
            <a:r>
              <a:rPr lang="ru-RU" sz="3200" b="0" strike="noStrike" spc="-1" dirty="0">
                <a:solidFill>
                  <a:srgbClr val="000000"/>
                </a:solidFill>
                <a:latin typeface="Calibri"/>
                <a:ea typeface="Microsoft YaHei"/>
              </a:rPr>
              <a:t> </a:t>
            </a:r>
            <a:r>
              <a:rPr lang="ru-RU" sz="3200" b="0" strike="noStrike" spc="-1" dirty="0" err="1" smtClean="0">
                <a:solidFill>
                  <a:srgbClr val="000000"/>
                </a:solidFill>
                <a:latin typeface="Calibri"/>
                <a:ea typeface="Microsoft YaHei"/>
              </a:rPr>
              <a:t>mentioned</a:t>
            </a:r>
            <a:r>
              <a:rPr lang="ru-RU" sz="3200" b="0" strike="noStrike" spc="-1" dirty="0" smtClean="0">
                <a:solidFill>
                  <a:srgbClr val="000000"/>
                </a:solidFill>
                <a:latin typeface="Calibri"/>
                <a:ea typeface="Microsoft YaHei"/>
              </a:rPr>
              <a:t>… </a:t>
            </a:r>
            <a:endParaRPr lang="ru-RU" sz="3200" b="0" strike="noStrike" spc="-1" dirty="0">
              <a:latin typeface="Arial"/>
            </a:endParaRPr>
          </a:p>
          <a:p>
            <a:pPr marL="403200" algn="just">
              <a:lnSpc>
                <a:spcPct val="100000"/>
              </a:lnSpc>
              <a:spcAft>
                <a:spcPts val="1414"/>
              </a:spcAft>
            </a:pPr>
            <a:r>
              <a:rPr lang="en-US" sz="3200" b="1" dirty="0" smtClean="0"/>
              <a:t>a </a:t>
            </a:r>
            <a:r>
              <a:rPr lang="en-US" sz="3200" b="1" dirty="0"/>
              <a:t>spirit of friendly good-fellowship </a:t>
            </a:r>
            <a:endParaRPr lang="en-US" sz="3200" b="1" dirty="0" smtClean="0"/>
          </a:p>
          <a:p>
            <a:pPr marL="917550" indent="-514350" algn="just">
              <a:lnSpc>
                <a:spcPct val="100000"/>
              </a:lnSpc>
              <a:spcAft>
                <a:spcPts val="1414"/>
              </a:spcAft>
              <a:buAutoNum type="arabicParenR"/>
            </a:pPr>
            <a:r>
              <a:rPr lang="ru-RU" sz="3200" b="1" strike="noStrike" spc="-1" dirty="0" err="1" smtClean="0">
                <a:solidFill>
                  <a:srgbClr val="C00000"/>
                </a:solidFill>
                <a:latin typeface="Calibri"/>
                <a:ea typeface="Microsoft YaHei"/>
              </a:rPr>
              <a:t>Correct</a:t>
            </a:r>
            <a:r>
              <a:rPr lang="ru-RU" sz="3200" b="1" strike="noStrike" spc="-1" dirty="0" smtClean="0">
                <a:solidFill>
                  <a:srgbClr val="C00000"/>
                </a:solidFill>
                <a:latin typeface="Calibri"/>
                <a:ea typeface="Microsoft YaHei"/>
              </a:rPr>
              <a:t> </a:t>
            </a:r>
            <a:r>
              <a:rPr lang="ru-RU" sz="3200" b="1" strike="noStrike" spc="-1" dirty="0" err="1" smtClean="0">
                <a:solidFill>
                  <a:srgbClr val="C00000"/>
                </a:solidFill>
                <a:latin typeface="Calibri"/>
                <a:ea typeface="Microsoft YaHei"/>
              </a:rPr>
              <a:t>answer</a:t>
            </a:r>
            <a:r>
              <a:rPr lang="ru-RU" sz="3200" b="1" strike="noStrike" spc="-1" dirty="0" smtClean="0">
                <a:solidFill>
                  <a:srgbClr val="C00000"/>
                </a:solidFill>
                <a:latin typeface="Calibri"/>
                <a:ea typeface="Microsoft YaHei"/>
              </a:rPr>
              <a:t>:</a:t>
            </a:r>
            <a:r>
              <a:rPr lang="en-US" sz="3200" b="1" strike="noStrike" spc="-1" dirty="0" smtClean="0">
                <a:solidFill>
                  <a:srgbClr val="C00000"/>
                </a:solidFill>
                <a:latin typeface="Calibri"/>
                <a:ea typeface="Microsoft YaHei"/>
              </a:rPr>
              <a:t> B</a:t>
            </a:r>
            <a:endParaRPr lang="ru-RU" sz="3200" b="1" strike="noStrike" spc="-1" dirty="0" smtClean="0">
              <a:solidFill>
                <a:srgbClr val="C00000"/>
              </a:solidFill>
              <a:latin typeface="Arial"/>
            </a:endParaRPr>
          </a:p>
          <a:p>
            <a:pPr marL="630720" indent="-227520" algn="just">
              <a:lnSpc>
                <a:spcPct val="100000"/>
              </a:lnSpc>
              <a:spcAft>
                <a:spcPts val="1414"/>
              </a:spcAft>
            </a:pPr>
            <a:r>
              <a:rPr lang="en-US" sz="2800" dirty="0">
                <a:solidFill>
                  <a:srgbClr val="7030A0"/>
                </a:solidFill>
              </a:rPr>
              <a:t>The famed camaraderie that exists amongst those in the profession was also a big drawcard. </a:t>
            </a:r>
            <a:endParaRPr lang="ru-RU" sz="2800" strike="noStrike" spc="-1" dirty="0" smtClean="0">
              <a:solidFill>
                <a:srgbClr val="7030A0"/>
              </a:solidFill>
              <a:latin typeface="Arial"/>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xmlns:p15="http://schemas.microsoft.com/office/powerpoint/2012/main">
      <p:transition spd="slow"/>
    </mc:Fallback>
  </mc:AlternateContent>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2" name="CustomShape 1"/>
          <p:cNvSpPr/>
          <p:nvPr/>
        </p:nvSpPr>
        <p:spPr>
          <a:xfrm>
            <a:off x="457200" y="274680"/>
            <a:ext cx="8037720" cy="804240"/>
          </a:xfrm>
          <a:prstGeom prst="rect">
            <a:avLst/>
          </a:prstGeom>
          <a:noFill/>
          <a:ln>
            <a:noFill/>
          </a:ln>
        </p:spPr>
        <p:style>
          <a:lnRef idx="0">
            <a:scrgbClr r="0" g="0" b="0"/>
          </a:lnRef>
          <a:fillRef idx="0">
            <a:scrgbClr r="0" g="0" b="0"/>
          </a:fillRef>
          <a:effectRef idx="0">
            <a:scrgbClr r="0" g="0" b="0"/>
          </a:effectRef>
          <a:fontRef idx="minor"/>
        </p:style>
        <p:txBody>
          <a:bodyPr lIns="0" tIns="0" rIns="0" bIns="0" anchor="ctr" anchorCtr="1">
            <a:noAutofit/>
          </a:bodyPr>
          <a:lstStyle/>
          <a:p>
            <a:pPr>
              <a:lnSpc>
                <a:spcPct val="100000"/>
              </a:lnSpc>
              <a:spcAft>
                <a:spcPts val="1414"/>
              </a:spcAft>
            </a:pPr>
            <a:r>
              <a:rPr lang="ru-RU" sz="3200" b="1" strike="noStrike" spc="-1" dirty="0" err="1">
                <a:solidFill>
                  <a:srgbClr val="00B050"/>
                </a:solidFill>
                <a:latin typeface="Arial"/>
                <a:ea typeface="Microsoft YaHei"/>
              </a:rPr>
              <a:t>Reading</a:t>
            </a:r>
            <a:r>
              <a:rPr lang="ru-RU" sz="3200" b="1" strike="noStrike" spc="-1" dirty="0" smtClean="0">
                <a:solidFill>
                  <a:srgbClr val="00B050"/>
                </a:solidFill>
                <a:latin typeface="Arial"/>
                <a:ea typeface="Microsoft YaHei"/>
              </a:rPr>
              <a:t>.</a:t>
            </a:r>
            <a:r>
              <a:rPr lang="en-US" sz="3200" b="1" strike="noStrike" spc="-1" dirty="0" smtClean="0">
                <a:solidFill>
                  <a:srgbClr val="00B050"/>
                </a:solidFill>
                <a:latin typeface="Arial"/>
                <a:ea typeface="Microsoft YaHei"/>
              </a:rPr>
              <a:t> Task 1.</a:t>
            </a:r>
            <a:r>
              <a:rPr lang="ru-RU" sz="3200" b="1" strike="noStrike" spc="-1" dirty="0" smtClean="0">
                <a:solidFill>
                  <a:srgbClr val="00B050"/>
                </a:solidFill>
                <a:latin typeface="Arial"/>
                <a:ea typeface="Microsoft YaHei"/>
              </a:rPr>
              <a:t> </a:t>
            </a:r>
            <a:r>
              <a:rPr lang="ru-RU" sz="3200" b="1" strike="noStrike" spc="-1" dirty="0" err="1">
                <a:solidFill>
                  <a:srgbClr val="00B050"/>
                </a:solidFill>
                <a:latin typeface="Arial"/>
                <a:ea typeface="Microsoft YaHei"/>
              </a:rPr>
              <a:t>Items</a:t>
            </a:r>
            <a:r>
              <a:rPr lang="ru-RU" sz="3200" b="1" strike="noStrike" spc="-1" dirty="0">
                <a:solidFill>
                  <a:srgbClr val="00B050"/>
                </a:solidFill>
                <a:latin typeface="Arial"/>
                <a:ea typeface="Microsoft YaHei"/>
              </a:rPr>
              <a:t> </a:t>
            </a:r>
            <a:r>
              <a:rPr lang="ru-RU" sz="3200" b="1" strike="noStrike" spc="-1" dirty="0" smtClean="0">
                <a:solidFill>
                  <a:srgbClr val="00B050"/>
                </a:solidFill>
                <a:latin typeface="Arial"/>
                <a:ea typeface="Microsoft YaHei"/>
              </a:rPr>
              <a:t>1-1</a:t>
            </a:r>
            <a:r>
              <a:rPr lang="en-US" sz="3200" b="1" strike="noStrike" spc="-1" dirty="0" smtClean="0">
                <a:solidFill>
                  <a:srgbClr val="00B050"/>
                </a:solidFill>
                <a:latin typeface="Arial"/>
                <a:ea typeface="Microsoft YaHei"/>
              </a:rPr>
              <a:t>4</a:t>
            </a:r>
            <a:endParaRPr lang="ru-RU" sz="3200" b="0" strike="noStrike" spc="-1" dirty="0">
              <a:solidFill>
                <a:srgbClr val="00B050"/>
              </a:solidFill>
              <a:latin typeface="Arial"/>
            </a:endParaRPr>
          </a:p>
        </p:txBody>
      </p:sp>
      <p:sp>
        <p:nvSpPr>
          <p:cNvPr id="133" name="CustomShape 2"/>
          <p:cNvSpPr/>
          <p:nvPr/>
        </p:nvSpPr>
        <p:spPr>
          <a:xfrm>
            <a:off x="457200" y="1079999"/>
            <a:ext cx="8228160" cy="5339273"/>
          </a:xfrm>
          <a:prstGeom prst="rect">
            <a:avLst/>
          </a:prstGeom>
          <a:noFill/>
          <a:ln>
            <a:noFill/>
          </a:ln>
        </p:spPr>
        <p:style>
          <a:lnRef idx="0">
            <a:scrgbClr r="0" g="0" b="0"/>
          </a:lnRef>
          <a:fillRef idx="0">
            <a:scrgbClr r="0" g="0" b="0"/>
          </a:fillRef>
          <a:effectRef idx="0">
            <a:scrgbClr r="0" g="0" b="0"/>
          </a:effectRef>
          <a:fontRef idx="minor"/>
        </p:style>
        <p:txBody>
          <a:bodyPr lIns="0" tIns="0" rIns="0" bIns="0">
            <a:noAutofit/>
          </a:bodyPr>
          <a:lstStyle/>
          <a:p>
            <a:pPr algn="just">
              <a:lnSpc>
                <a:spcPct val="100000"/>
              </a:lnSpc>
              <a:spcAft>
                <a:spcPts val="1414"/>
              </a:spcAft>
            </a:pPr>
            <a:endParaRPr lang="ru-RU" sz="1800" b="0" strike="noStrike" spc="-1" dirty="0">
              <a:latin typeface="Arial"/>
            </a:endParaRPr>
          </a:p>
          <a:p>
            <a:pPr algn="just">
              <a:lnSpc>
                <a:spcPct val="100000"/>
              </a:lnSpc>
              <a:spcAft>
                <a:spcPts val="1414"/>
              </a:spcAft>
            </a:pPr>
            <a:r>
              <a:rPr lang="ru-RU" sz="3200" b="0" strike="noStrike" spc="-1" dirty="0">
                <a:solidFill>
                  <a:srgbClr val="000000"/>
                </a:solidFill>
                <a:latin typeface="Calibri"/>
                <a:ea typeface="Microsoft YaHei"/>
              </a:rPr>
              <a:t>2. </a:t>
            </a:r>
            <a:r>
              <a:rPr lang="ru-RU" sz="3200" b="0" strike="noStrike" spc="-1" dirty="0" err="1">
                <a:solidFill>
                  <a:srgbClr val="000000"/>
                </a:solidFill>
                <a:latin typeface="Calibri"/>
                <a:ea typeface="Microsoft YaHei"/>
              </a:rPr>
              <a:t>In</a:t>
            </a:r>
            <a:r>
              <a:rPr lang="ru-RU" sz="3200" b="0" strike="noStrike" spc="-1" dirty="0">
                <a:solidFill>
                  <a:srgbClr val="000000"/>
                </a:solidFill>
                <a:latin typeface="Calibri"/>
                <a:ea typeface="Microsoft YaHei"/>
              </a:rPr>
              <a:t> </a:t>
            </a:r>
            <a:r>
              <a:rPr lang="ru-RU" sz="3200" b="0" strike="noStrike" spc="-1" dirty="0" err="1" smtClean="0">
                <a:solidFill>
                  <a:srgbClr val="000000"/>
                </a:solidFill>
                <a:latin typeface="Calibri"/>
                <a:ea typeface="Microsoft YaHei"/>
              </a:rPr>
              <a:t>which</a:t>
            </a:r>
            <a:r>
              <a:rPr lang="en-US" sz="3200" b="0" strike="noStrike" spc="-1" dirty="0" smtClean="0">
                <a:solidFill>
                  <a:srgbClr val="000000"/>
                </a:solidFill>
                <a:latin typeface="Calibri"/>
                <a:ea typeface="Microsoft YaHei"/>
              </a:rPr>
              <a:t> part of the</a:t>
            </a:r>
            <a:r>
              <a:rPr lang="ru-RU" sz="3200" b="0" strike="noStrike" spc="-1" dirty="0" smtClean="0">
                <a:solidFill>
                  <a:srgbClr val="000000"/>
                </a:solidFill>
                <a:latin typeface="Calibri"/>
                <a:ea typeface="Microsoft YaHei"/>
              </a:rPr>
              <a:t> </a:t>
            </a:r>
            <a:r>
              <a:rPr lang="en-US" sz="3200" spc="-1" dirty="0">
                <a:solidFill>
                  <a:srgbClr val="000000"/>
                </a:solidFill>
                <a:latin typeface="Calibri"/>
                <a:ea typeface="Microsoft YaHei"/>
              </a:rPr>
              <a:t>article</a:t>
            </a:r>
            <a:r>
              <a:rPr lang="ru-RU" sz="3200" b="0" strike="noStrike" spc="-1" dirty="0" smtClean="0">
                <a:solidFill>
                  <a:srgbClr val="000000"/>
                </a:solidFill>
                <a:latin typeface="Calibri"/>
                <a:ea typeface="Microsoft YaHei"/>
              </a:rPr>
              <a:t> </a:t>
            </a:r>
            <a:r>
              <a:rPr lang="ru-RU" sz="3200" b="0" strike="noStrike" spc="-1" dirty="0" err="1">
                <a:solidFill>
                  <a:srgbClr val="000000"/>
                </a:solidFill>
                <a:latin typeface="Calibri"/>
                <a:ea typeface="Microsoft YaHei"/>
              </a:rPr>
              <a:t>is</a:t>
            </a:r>
            <a:r>
              <a:rPr lang="ru-RU" sz="3200" b="0" strike="noStrike" spc="-1" dirty="0">
                <a:solidFill>
                  <a:srgbClr val="000000"/>
                </a:solidFill>
                <a:latin typeface="Calibri"/>
                <a:ea typeface="Microsoft YaHei"/>
              </a:rPr>
              <a:t> </a:t>
            </a:r>
            <a:r>
              <a:rPr lang="ru-RU" sz="3200" b="0" strike="noStrike" spc="-1" dirty="0" err="1">
                <a:solidFill>
                  <a:srgbClr val="000000"/>
                </a:solidFill>
                <a:latin typeface="Calibri"/>
                <a:ea typeface="Microsoft YaHei"/>
              </a:rPr>
              <a:t>the</a:t>
            </a:r>
            <a:r>
              <a:rPr lang="ru-RU" sz="3200" b="0" strike="noStrike" spc="-1" dirty="0">
                <a:solidFill>
                  <a:srgbClr val="000000"/>
                </a:solidFill>
                <a:latin typeface="Calibri"/>
                <a:ea typeface="Microsoft YaHei"/>
              </a:rPr>
              <a:t> </a:t>
            </a:r>
            <a:r>
              <a:rPr lang="ru-RU" sz="3200" b="0" strike="noStrike" spc="-1" dirty="0" err="1">
                <a:solidFill>
                  <a:srgbClr val="000000"/>
                </a:solidFill>
                <a:latin typeface="Calibri"/>
                <a:ea typeface="Microsoft YaHei"/>
              </a:rPr>
              <a:t>following</a:t>
            </a:r>
            <a:r>
              <a:rPr lang="ru-RU" sz="3200" b="0" strike="noStrike" spc="-1" dirty="0">
                <a:solidFill>
                  <a:srgbClr val="000000"/>
                </a:solidFill>
                <a:latin typeface="Calibri"/>
                <a:ea typeface="Microsoft YaHei"/>
              </a:rPr>
              <a:t> </a:t>
            </a:r>
            <a:r>
              <a:rPr lang="ru-RU" sz="3200" b="0" strike="noStrike" spc="-1" dirty="0" err="1" smtClean="0">
                <a:solidFill>
                  <a:srgbClr val="000000"/>
                </a:solidFill>
                <a:latin typeface="Calibri"/>
                <a:ea typeface="Microsoft YaHei"/>
              </a:rPr>
              <a:t>mentioned</a:t>
            </a:r>
            <a:r>
              <a:rPr lang="ru-RU" sz="3200" b="0" strike="noStrike" spc="-1" dirty="0" smtClean="0">
                <a:solidFill>
                  <a:srgbClr val="000000"/>
                </a:solidFill>
                <a:latin typeface="Calibri"/>
                <a:ea typeface="Microsoft YaHei"/>
              </a:rPr>
              <a:t>… </a:t>
            </a:r>
            <a:endParaRPr lang="ru-RU" sz="3200" b="0" strike="noStrike" spc="-1" dirty="0">
              <a:latin typeface="Arial"/>
            </a:endParaRPr>
          </a:p>
          <a:p>
            <a:pPr marL="630720" indent="-227520" algn="just">
              <a:lnSpc>
                <a:spcPct val="100000"/>
              </a:lnSpc>
              <a:spcAft>
                <a:spcPts val="1414"/>
              </a:spcAft>
            </a:pPr>
            <a:r>
              <a:rPr lang="en-US" sz="3200" b="1" dirty="0" smtClean="0"/>
              <a:t>admittance </a:t>
            </a:r>
            <a:r>
              <a:rPr lang="en-US" sz="3200" b="1" dirty="0"/>
              <a:t>of one’s own weakness </a:t>
            </a:r>
            <a:endParaRPr lang="en-US" sz="3200" b="1" dirty="0" smtClean="0"/>
          </a:p>
          <a:p>
            <a:pPr marL="630720" indent="-227520" algn="just">
              <a:lnSpc>
                <a:spcPct val="100000"/>
              </a:lnSpc>
              <a:spcAft>
                <a:spcPts val="1414"/>
              </a:spcAft>
            </a:pPr>
            <a:r>
              <a:rPr lang="ru-RU" sz="3200" b="1" spc="-1" dirty="0" err="1" smtClean="0">
                <a:solidFill>
                  <a:srgbClr val="C00000"/>
                </a:solidFill>
                <a:latin typeface="Calibri"/>
                <a:ea typeface="Microsoft YaHei"/>
              </a:rPr>
              <a:t>Correct</a:t>
            </a:r>
            <a:r>
              <a:rPr lang="ru-RU" sz="3200" b="1" spc="-1" dirty="0" smtClean="0">
                <a:solidFill>
                  <a:srgbClr val="C00000"/>
                </a:solidFill>
                <a:latin typeface="Calibri"/>
                <a:ea typeface="Microsoft YaHei"/>
              </a:rPr>
              <a:t> </a:t>
            </a:r>
            <a:r>
              <a:rPr lang="ru-RU" sz="3200" b="1" spc="-1" dirty="0" err="1" smtClean="0">
                <a:solidFill>
                  <a:srgbClr val="C00000"/>
                </a:solidFill>
                <a:latin typeface="Calibri"/>
                <a:ea typeface="Microsoft YaHei"/>
              </a:rPr>
              <a:t>answer</a:t>
            </a:r>
            <a:r>
              <a:rPr lang="ru-RU" sz="3200" b="1" spc="-1" dirty="0" smtClean="0">
                <a:solidFill>
                  <a:srgbClr val="C00000"/>
                </a:solidFill>
                <a:latin typeface="Calibri"/>
                <a:ea typeface="Microsoft YaHei"/>
              </a:rPr>
              <a:t>:</a:t>
            </a:r>
            <a:r>
              <a:rPr lang="en-US" sz="3200" b="1" spc="-1" dirty="0" smtClean="0">
                <a:solidFill>
                  <a:srgbClr val="C00000"/>
                </a:solidFill>
                <a:latin typeface="Calibri"/>
                <a:ea typeface="Microsoft YaHei"/>
              </a:rPr>
              <a:t> D</a:t>
            </a:r>
            <a:endParaRPr lang="ru-RU" sz="3200" b="1" spc="-1" dirty="0" smtClean="0">
              <a:solidFill>
                <a:srgbClr val="C00000"/>
              </a:solidFill>
            </a:endParaRPr>
          </a:p>
          <a:p>
            <a:pPr marL="630720" indent="-227520" algn="just">
              <a:lnSpc>
                <a:spcPct val="100000"/>
              </a:lnSpc>
            </a:pPr>
            <a:r>
              <a:rPr lang="en-US" sz="2800" b="1" dirty="0">
                <a:solidFill>
                  <a:srgbClr val="7030A0"/>
                </a:solidFill>
              </a:rPr>
              <a:t>While hurtling at 100 mph towards the ground or leaping across rooftops will never be my thing, I confess to a love of horror movies. </a:t>
            </a:r>
            <a:r>
              <a:rPr lang="en-US" sz="2800" b="1" dirty="0" smtClean="0">
                <a:solidFill>
                  <a:srgbClr val="7030A0"/>
                </a:solidFill>
              </a:rPr>
              <a:t> </a:t>
            </a:r>
            <a:endParaRPr lang="ru-RU" sz="2400" b="1" strike="noStrike" spc="-1" dirty="0">
              <a:solidFill>
                <a:srgbClr val="7030A0"/>
              </a:solidFill>
              <a:latin typeface="Arial"/>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xmlns:p15="http://schemas.microsoft.com/office/powerpoint/2012/main">
      <p:transition spd="slow"/>
    </mc:Fallback>
  </mc:AlternateContent>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4" name="CustomShape 1"/>
          <p:cNvSpPr/>
          <p:nvPr/>
        </p:nvSpPr>
        <p:spPr>
          <a:xfrm>
            <a:off x="457200" y="274680"/>
            <a:ext cx="8037720" cy="804240"/>
          </a:xfrm>
          <a:prstGeom prst="rect">
            <a:avLst/>
          </a:prstGeom>
          <a:noFill/>
          <a:ln>
            <a:noFill/>
          </a:ln>
        </p:spPr>
        <p:style>
          <a:lnRef idx="0">
            <a:scrgbClr r="0" g="0" b="0"/>
          </a:lnRef>
          <a:fillRef idx="0">
            <a:scrgbClr r="0" g="0" b="0"/>
          </a:fillRef>
          <a:effectRef idx="0">
            <a:scrgbClr r="0" g="0" b="0"/>
          </a:effectRef>
          <a:fontRef idx="minor"/>
        </p:style>
        <p:txBody>
          <a:bodyPr lIns="0" tIns="0" rIns="0" bIns="0" anchor="ctr" anchorCtr="1">
            <a:noAutofit/>
          </a:bodyPr>
          <a:lstStyle/>
          <a:p>
            <a:pPr>
              <a:lnSpc>
                <a:spcPct val="100000"/>
              </a:lnSpc>
              <a:spcAft>
                <a:spcPts val="1414"/>
              </a:spcAft>
            </a:pPr>
            <a:r>
              <a:rPr lang="ru-RU" sz="3200" b="1" strike="noStrike" spc="-1" dirty="0" err="1">
                <a:solidFill>
                  <a:srgbClr val="00B050"/>
                </a:solidFill>
                <a:latin typeface="Arial"/>
                <a:ea typeface="Microsoft YaHei"/>
              </a:rPr>
              <a:t>Reading</a:t>
            </a:r>
            <a:r>
              <a:rPr lang="ru-RU" sz="3200" b="1" strike="noStrike" spc="-1" dirty="0" smtClean="0">
                <a:solidFill>
                  <a:srgbClr val="00B050"/>
                </a:solidFill>
                <a:latin typeface="Arial"/>
                <a:ea typeface="Microsoft YaHei"/>
              </a:rPr>
              <a:t>.</a:t>
            </a:r>
            <a:r>
              <a:rPr lang="en-US" sz="3200" b="1" strike="noStrike" spc="-1" dirty="0" smtClean="0">
                <a:solidFill>
                  <a:srgbClr val="00B050"/>
                </a:solidFill>
                <a:latin typeface="Arial"/>
                <a:ea typeface="Microsoft YaHei"/>
              </a:rPr>
              <a:t> Task 1.</a:t>
            </a:r>
            <a:r>
              <a:rPr lang="ru-RU" sz="3200" b="1" strike="noStrike" spc="-1" dirty="0" smtClean="0">
                <a:solidFill>
                  <a:srgbClr val="00B050"/>
                </a:solidFill>
                <a:latin typeface="Arial"/>
                <a:ea typeface="Microsoft YaHei"/>
              </a:rPr>
              <a:t> </a:t>
            </a:r>
            <a:r>
              <a:rPr lang="ru-RU" sz="3200" b="1" strike="noStrike" spc="-1" dirty="0" err="1">
                <a:solidFill>
                  <a:srgbClr val="00B050"/>
                </a:solidFill>
                <a:latin typeface="Arial"/>
                <a:ea typeface="Microsoft YaHei"/>
              </a:rPr>
              <a:t>Items</a:t>
            </a:r>
            <a:r>
              <a:rPr lang="ru-RU" sz="3200" b="1" strike="noStrike" spc="-1" dirty="0">
                <a:solidFill>
                  <a:srgbClr val="00B050"/>
                </a:solidFill>
                <a:latin typeface="Arial"/>
                <a:ea typeface="Microsoft YaHei"/>
              </a:rPr>
              <a:t> </a:t>
            </a:r>
            <a:r>
              <a:rPr lang="ru-RU" sz="3200" b="1" strike="noStrike" spc="-1" dirty="0" smtClean="0">
                <a:solidFill>
                  <a:srgbClr val="00B050"/>
                </a:solidFill>
                <a:latin typeface="Arial"/>
                <a:ea typeface="Microsoft YaHei"/>
              </a:rPr>
              <a:t>1-1</a:t>
            </a:r>
            <a:r>
              <a:rPr lang="en-US" sz="3200" b="1" strike="noStrike" spc="-1" dirty="0" smtClean="0">
                <a:solidFill>
                  <a:srgbClr val="00B050"/>
                </a:solidFill>
                <a:latin typeface="Arial"/>
                <a:ea typeface="Microsoft YaHei"/>
              </a:rPr>
              <a:t>4</a:t>
            </a:r>
            <a:endParaRPr lang="ru-RU" sz="3200" b="0" strike="noStrike" spc="-1" dirty="0">
              <a:solidFill>
                <a:srgbClr val="00B050"/>
              </a:solidFill>
              <a:latin typeface="Arial"/>
            </a:endParaRPr>
          </a:p>
        </p:txBody>
      </p:sp>
      <p:sp>
        <p:nvSpPr>
          <p:cNvPr id="135" name="CustomShape 2"/>
          <p:cNvSpPr/>
          <p:nvPr/>
        </p:nvSpPr>
        <p:spPr>
          <a:xfrm>
            <a:off x="457200" y="1079999"/>
            <a:ext cx="8228160" cy="5293091"/>
          </a:xfrm>
          <a:prstGeom prst="rect">
            <a:avLst/>
          </a:prstGeom>
          <a:noFill/>
          <a:ln>
            <a:noFill/>
          </a:ln>
        </p:spPr>
        <p:style>
          <a:lnRef idx="0">
            <a:scrgbClr r="0" g="0" b="0"/>
          </a:lnRef>
          <a:fillRef idx="0">
            <a:scrgbClr r="0" g="0" b="0"/>
          </a:fillRef>
          <a:effectRef idx="0">
            <a:scrgbClr r="0" g="0" b="0"/>
          </a:effectRef>
          <a:fontRef idx="minor"/>
        </p:style>
        <p:txBody>
          <a:bodyPr lIns="0" tIns="0" rIns="0" bIns="0">
            <a:noAutofit/>
          </a:bodyPr>
          <a:lstStyle/>
          <a:p>
            <a:pPr algn="just">
              <a:lnSpc>
                <a:spcPct val="100000"/>
              </a:lnSpc>
              <a:spcAft>
                <a:spcPts val="1414"/>
              </a:spcAft>
            </a:pPr>
            <a:endParaRPr lang="ru-RU" sz="1800" b="0" strike="noStrike" spc="-1" dirty="0">
              <a:latin typeface="Arial"/>
            </a:endParaRPr>
          </a:p>
          <a:p>
            <a:pPr algn="just">
              <a:lnSpc>
                <a:spcPct val="100000"/>
              </a:lnSpc>
              <a:spcAft>
                <a:spcPts val="1414"/>
              </a:spcAft>
            </a:pPr>
            <a:r>
              <a:rPr lang="ru-RU" sz="3200" b="0" strike="noStrike" spc="-1" dirty="0">
                <a:solidFill>
                  <a:srgbClr val="000000"/>
                </a:solidFill>
                <a:latin typeface="Calibri"/>
                <a:ea typeface="Microsoft YaHei"/>
              </a:rPr>
              <a:t>3. </a:t>
            </a:r>
            <a:r>
              <a:rPr lang="ru-RU" sz="3200" b="0" strike="noStrike" spc="-1" dirty="0" err="1">
                <a:solidFill>
                  <a:srgbClr val="000000"/>
                </a:solidFill>
                <a:latin typeface="Calibri"/>
                <a:ea typeface="Microsoft YaHei"/>
              </a:rPr>
              <a:t>In</a:t>
            </a:r>
            <a:r>
              <a:rPr lang="ru-RU" sz="3200" b="0" strike="noStrike" spc="-1" dirty="0">
                <a:solidFill>
                  <a:srgbClr val="000000"/>
                </a:solidFill>
                <a:latin typeface="Calibri"/>
                <a:ea typeface="Microsoft YaHei"/>
              </a:rPr>
              <a:t> </a:t>
            </a:r>
            <a:r>
              <a:rPr lang="ru-RU" sz="3200" b="0" strike="noStrike" spc="-1" dirty="0" err="1" smtClean="0">
                <a:solidFill>
                  <a:srgbClr val="000000"/>
                </a:solidFill>
                <a:latin typeface="Calibri"/>
                <a:ea typeface="Microsoft YaHei"/>
              </a:rPr>
              <a:t>which</a:t>
            </a:r>
            <a:r>
              <a:rPr lang="en-US" sz="3200" b="0" strike="noStrike" spc="-1" dirty="0" smtClean="0">
                <a:solidFill>
                  <a:srgbClr val="000000"/>
                </a:solidFill>
                <a:latin typeface="Calibri"/>
                <a:ea typeface="Microsoft YaHei"/>
              </a:rPr>
              <a:t> part of the</a:t>
            </a:r>
            <a:r>
              <a:rPr lang="ru-RU" sz="3200" b="0" strike="noStrike" spc="-1" dirty="0" smtClean="0">
                <a:solidFill>
                  <a:srgbClr val="000000"/>
                </a:solidFill>
                <a:latin typeface="Calibri"/>
                <a:ea typeface="Microsoft YaHei"/>
              </a:rPr>
              <a:t> </a:t>
            </a:r>
            <a:r>
              <a:rPr lang="en-US" sz="3200" spc="-1" dirty="0">
                <a:solidFill>
                  <a:srgbClr val="000000"/>
                </a:solidFill>
                <a:latin typeface="Calibri"/>
                <a:ea typeface="Microsoft YaHei"/>
              </a:rPr>
              <a:t>article</a:t>
            </a:r>
            <a:r>
              <a:rPr lang="ru-RU" sz="3200" b="0" strike="noStrike" spc="-1" dirty="0" smtClean="0">
                <a:solidFill>
                  <a:srgbClr val="000000"/>
                </a:solidFill>
                <a:latin typeface="Calibri"/>
                <a:ea typeface="Microsoft YaHei"/>
              </a:rPr>
              <a:t> </a:t>
            </a:r>
            <a:r>
              <a:rPr lang="ru-RU" sz="3200" b="0" strike="noStrike" spc="-1" dirty="0" err="1">
                <a:solidFill>
                  <a:srgbClr val="000000"/>
                </a:solidFill>
                <a:latin typeface="Calibri"/>
                <a:ea typeface="Microsoft YaHei"/>
              </a:rPr>
              <a:t>is</a:t>
            </a:r>
            <a:r>
              <a:rPr lang="ru-RU" sz="3200" b="0" strike="noStrike" spc="-1" dirty="0">
                <a:solidFill>
                  <a:srgbClr val="000000"/>
                </a:solidFill>
                <a:latin typeface="Calibri"/>
                <a:ea typeface="Microsoft YaHei"/>
              </a:rPr>
              <a:t> </a:t>
            </a:r>
            <a:r>
              <a:rPr lang="ru-RU" sz="3200" b="0" strike="noStrike" spc="-1" dirty="0" err="1">
                <a:solidFill>
                  <a:srgbClr val="000000"/>
                </a:solidFill>
                <a:latin typeface="Calibri"/>
                <a:ea typeface="Microsoft YaHei"/>
              </a:rPr>
              <a:t>the</a:t>
            </a:r>
            <a:r>
              <a:rPr lang="ru-RU" sz="3200" b="0" strike="noStrike" spc="-1" dirty="0">
                <a:solidFill>
                  <a:srgbClr val="000000"/>
                </a:solidFill>
                <a:latin typeface="Calibri"/>
                <a:ea typeface="Microsoft YaHei"/>
              </a:rPr>
              <a:t> </a:t>
            </a:r>
            <a:r>
              <a:rPr lang="ru-RU" sz="3200" b="0" strike="noStrike" spc="-1" dirty="0" err="1">
                <a:solidFill>
                  <a:srgbClr val="000000"/>
                </a:solidFill>
                <a:latin typeface="Calibri"/>
                <a:ea typeface="Microsoft YaHei"/>
              </a:rPr>
              <a:t>following</a:t>
            </a:r>
            <a:r>
              <a:rPr lang="ru-RU" sz="3200" b="0" strike="noStrike" spc="-1" dirty="0">
                <a:solidFill>
                  <a:srgbClr val="000000"/>
                </a:solidFill>
                <a:latin typeface="Calibri"/>
                <a:ea typeface="Microsoft YaHei"/>
              </a:rPr>
              <a:t> </a:t>
            </a:r>
            <a:r>
              <a:rPr lang="ru-RU" sz="3200" b="0" strike="noStrike" spc="-1" dirty="0" err="1" smtClean="0">
                <a:solidFill>
                  <a:srgbClr val="000000"/>
                </a:solidFill>
                <a:latin typeface="Calibri"/>
                <a:ea typeface="Microsoft YaHei"/>
              </a:rPr>
              <a:t>mentioned</a:t>
            </a:r>
            <a:r>
              <a:rPr lang="ru-RU" sz="3200" b="0" strike="noStrike" spc="-1" dirty="0" smtClean="0">
                <a:solidFill>
                  <a:srgbClr val="000000"/>
                </a:solidFill>
                <a:latin typeface="Calibri"/>
                <a:ea typeface="Microsoft YaHei"/>
              </a:rPr>
              <a:t>… </a:t>
            </a:r>
            <a:endParaRPr lang="ru-RU" sz="3200" b="0" strike="noStrike" spc="-1" dirty="0">
              <a:latin typeface="Arial"/>
            </a:endParaRPr>
          </a:p>
          <a:p>
            <a:pPr marL="630720" indent="-227520" algn="just">
              <a:lnSpc>
                <a:spcPct val="100000"/>
              </a:lnSpc>
              <a:spcAft>
                <a:spcPts val="1414"/>
              </a:spcAft>
            </a:pPr>
            <a:r>
              <a:rPr lang="en-US" sz="3200" b="1" dirty="0" smtClean="0"/>
              <a:t>an </a:t>
            </a:r>
            <a:r>
              <a:rPr lang="en-US" sz="3200" b="1" dirty="0"/>
              <a:t>inescapable part of human existence </a:t>
            </a:r>
            <a:r>
              <a:rPr lang="ru-RU" sz="3200" b="1" strike="noStrike" spc="-1" dirty="0" err="1" smtClean="0">
                <a:solidFill>
                  <a:srgbClr val="C00000"/>
                </a:solidFill>
                <a:latin typeface="Calibri"/>
                <a:ea typeface="Microsoft YaHei"/>
              </a:rPr>
              <a:t>Correct</a:t>
            </a:r>
            <a:r>
              <a:rPr lang="ru-RU" sz="3200" b="1" strike="noStrike" spc="-1" dirty="0" smtClean="0">
                <a:solidFill>
                  <a:srgbClr val="C00000"/>
                </a:solidFill>
                <a:latin typeface="Calibri"/>
                <a:ea typeface="Microsoft YaHei"/>
              </a:rPr>
              <a:t> </a:t>
            </a:r>
            <a:r>
              <a:rPr lang="ru-RU" sz="3200" b="1" strike="noStrike" spc="-1" dirty="0" err="1" smtClean="0">
                <a:solidFill>
                  <a:srgbClr val="C00000"/>
                </a:solidFill>
                <a:latin typeface="Calibri"/>
                <a:ea typeface="Microsoft YaHei"/>
              </a:rPr>
              <a:t>answer</a:t>
            </a:r>
            <a:r>
              <a:rPr lang="ru-RU" sz="3200" b="1" strike="noStrike" spc="-1" dirty="0" smtClean="0">
                <a:solidFill>
                  <a:srgbClr val="C00000"/>
                </a:solidFill>
                <a:latin typeface="Calibri"/>
                <a:ea typeface="Microsoft YaHei"/>
              </a:rPr>
              <a:t>:</a:t>
            </a:r>
            <a:r>
              <a:rPr lang="en-US" sz="3200" b="1" strike="noStrike" spc="-1" dirty="0" smtClean="0">
                <a:solidFill>
                  <a:srgbClr val="C00000"/>
                </a:solidFill>
                <a:latin typeface="Calibri"/>
                <a:ea typeface="Microsoft YaHei"/>
              </a:rPr>
              <a:t> A</a:t>
            </a:r>
            <a:endParaRPr lang="ru-RU" sz="3200" b="1" strike="noStrike" spc="-1" dirty="0" smtClean="0">
              <a:solidFill>
                <a:srgbClr val="C00000"/>
              </a:solidFill>
              <a:latin typeface="Arial"/>
            </a:endParaRPr>
          </a:p>
          <a:p>
            <a:pPr marL="630720" indent="-227520" algn="just">
              <a:lnSpc>
                <a:spcPct val="100000"/>
              </a:lnSpc>
            </a:pPr>
            <a:r>
              <a:rPr lang="en-US" sz="2800" b="1" dirty="0">
                <a:solidFill>
                  <a:srgbClr val="7030A0"/>
                </a:solidFill>
              </a:rPr>
              <a:t>“That which does not kill us makes us stronger”, wrote Friedrich Nietzsche, the German philosopher, conceptualizing the idea that suffering is an inevitable and essential part of life.</a:t>
            </a:r>
            <a:endParaRPr lang="ru-RU" sz="2800" b="1" strike="noStrike" spc="-1" dirty="0">
              <a:solidFill>
                <a:srgbClr val="7030A0"/>
              </a:solidFill>
              <a:latin typeface="Arial"/>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xmlns:p15="http://schemas.microsoft.com/office/powerpoint/2012/main">
      <p:transition spd="slow"/>
    </mc:Fallback>
  </mc:AlternateContent>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6" name="CustomShape 1"/>
          <p:cNvSpPr/>
          <p:nvPr/>
        </p:nvSpPr>
        <p:spPr>
          <a:xfrm>
            <a:off x="457200" y="274680"/>
            <a:ext cx="8037720" cy="804240"/>
          </a:xfrm>
          <a:prstGeom prst="rect">
            <a:avLst/>
          </a:prstGeom>
          <a:noFill/>
          <a:ln>
            <a:noFill/>
          </a:ln>
        </p:spPr>
        <p:style>
          <a:lnRef idx="0">
            <a:scrgbClr r="0" g="0" b="0"/>
          </a:lnRef>
          <a:fillRef idx="0">
            <a:scrgbClr r="0" g="0" b="0"/>
          </a:fillRef>
          <a:effectRef idx="0">
            <a:scrgbClr r="0" g="0" b="0"/>
          </a:effectRef>
          <a:fontRef idx="minor"/>
        </p:style>
        <p:txBody>
          <a:bodyPr lIns="0" tIns="0" rIns="0" bIns="0" anchor="ctr" anchorCtr="1">
            <a:noAutofit/>
          </a:bodyPr>
          <a:lstStyle/>
          <a:p>
            <a:pPr>
              <a:lnSpc>
                <a:spcPct val="100000"/>
              </a:lnSpc>
              <a:spcAft>
                <a:spcPts val="1414"/>
              </a:spcAft>
            </a:pPr>
            <a:r>
              <a:rPr lang="ru-RU" sz="3200" b="1" strike="noStrike" spc="-1" dirty="0" err="1">
                <a:solidFill>
                  <a:srgbClr val="00B050"/>
                </a:solidFill>
                <a:latin typeface="Arial"/>
                <a:ea typeface="Microsoft YaHei"/>
              </a:rPr>
              <a:t>Reading</a:t>
            </a:r>
            <a:r>
              <a:rPr lang="ru-RU" sz="3200" b="1" strike="noStrike" spc="-1" dirty="0" smtClean="0">
                <a:solidFill>
                  <a:srgbClr val="00B050"/>
                </a:solidFill>
                <a:latin typeface="Arial"/>
                <a:ea typeface="Microsoft YaHei"/>
              </a:rPr>
              <a:t>.</a:t>
            </a:r>
            <a:r>
              <a:rPr lang="en-US" sz="3200" b="1" strike="noStrike" spc="-1" dirty="0" smtClean="0">
                <a:solidFill>
                  <a:srgbClr val="00B050"/>
                </a:solidFill>
                <a:latin typeface="Arial"/>
                <a:ea typeface="Microsoft YaHei"/>
              </a:rPr>
              <a:t> Task 1.</a:t>
            </a:r>
            <a:r>
              <a:rPr lang="ru-RU" sz="3200" b="1" strike="noStrike" spc="-1" dirty="0" smtClean="0">
                <a:solidFill>
                  <a:srgbClr val="00B050"/>
                </a:solidFill>
                <a:latin typeface="Arial"/>
                <a:ea typeface="Microsoft YaHei"/>
              </a:rPr>
              <a:t> </a:t>
            </a:r>
            <a:r>
              <a:rPr lang="ru-RU" sz="3200" b="1" strike="noStrike" spc="-1" dirty="0" err="1">
                <a:solidFill>
                  <a:srgbClr val="00B050"/>
                </a:solidFill>
                <a:latin typeface="Arial"/>
                <a:ea typeface="Microsoft YaHei"/>
              </a:rPr>
              <a:t>Items</a:t>
            </a:r>
            <a:r>
              <a:rPr lang="ru-RU" sz="3200" b="1" strike="noStrike" spc="-1" dirty="0">
                <a:solidFill>
                  <a:srgbClr val="00B050"/>
                </a:solidFill>
                <a:latin typeface="Arial"/>
                <a:ea typeface="Microsoft YaHei"/>
              </a:rPr>
              <a:t> </a:t>
            </a:r>
            <a:r>
              <a:rPr lang="ru-RU" sz="3200" b="1" strike="noStrike" spc="-1" dirty="0" smtClean="0">
                <a:solidFill>
                  <a:srgbClr val="00B050"/>
                </a:solidFill>
                <a:latin typeface="Arial"/>
                <a:ea typeface="Microsoft YaHei"/>
              </a:rPr>
              <a:t>1-1</a:t>
            </a:r>
            <a:r>
              <a:rPr lang="en-US" sz="3200" b="1" strike="noStrike" spc="-1" dirty="0" smtClean="0">
                <a:solidFill>
                  <a:srgbClr val="00B050"/>
                </a:solidFill>
                <a:latin typeface="Arial"/>
                <a:ea typeface="Microsoft YaHei"/>
              </a:rPr>
              <a:t>4</a:t>
            </a:r>
            <a:endParaRPr lang="ru-RU" sz="3200" b="0" strike="noStrike" spc="-1" dirty="0">
              <a:solidFill>
                <a:srgbClr val="00B050"/>
              </a:solidFill>
              <a:latin typeface="Arial"/>
            </a:endParaRPr>
          </a:p>
        </p:txBody>
      </p:sp>
      <p:sp>
        <p:nvSpPr>
          <p:cNvPr id="137" name="CustomShape 2"/>
          <p:cNvSpPr/>
          <p:nvPr/>
        </p:nvSpPr>
        <p:spPr>
          <a:xfrm>
            <a:off x="457200" y="1080000"/>
            <a:ext cx="8228160" cy="4900922"/>
          </a:xfrm>
          <a:prstGeom prst="rect">
            <a:avLst/>
          </a:prstGeom>
          <a:noFill/>
          <a:ln>
            <a:noFill/>
          </a:ln>
        </p:spPr>
        <p:style>
          <a:lnRef idx="0">
            <a:scrgbClr r="0" g="0" b="0"/>
          </a:lnRef>
          <a:fillRef idx="0">
            <a:scrgbClr r="0" g="0" b="0"/>
          </a:fillRef>
          <a:effectRef idx="0">
            <a:scrgbClr r="0" g="0" b="0"/>
          </a:effectRef>
          <a:fontRef idx="minor"/>
        </p:style>
        <p:txBody>
          <a:bodyPr lIns="0" tIns="0" rIns="0" bIns="0">
            <a:noAutofit/>
          </a:bodyPr>
          <a:lstStyle/>
          <a:p>
            <a:pPr algn="just">
              <a:lnSpc>
                <a:spcPct val="100000"/>
              </a:lnSpc>
              <a:spcAft>
                <a:spcPts val="1414"/>
              </a:spcAft>
            </a:pPr>
            <a:endParaRPr lang="ru-RU" sz="1800" b="0" strike="noStrike" spc="-1" dirty="0">
              <a:latin typeface="Arial"/>
            </a:endParaRPr>
          </a:p>
          <a:p>
            <a:pPr algn="just">
              <a:lnSpc>
                <a:spcPct val="100000"/>
              </a:lnSpc>
              <a:spcAft>
                <a:spcPts val="1414"/>
              </a:spcAft>
            </a:pPr>
            <a:r>
              <a:rPr lang="ru-RU" sz="3200" b="0" strike="noStrike" spc="-1" dirty="0">
                <a:solidFill>
                  <a:srgbClr val="000000"/>
                </a:solidFill>
                <a:latin typeface="Calibri"/>
                <a:ea typeface="Microsoft YaHei"/>
              </a:rPr>
              <a:t>4. </a:t>
            </a:r>
            <a:r>
              <a:rPr lang="ru-RU" sz="3200" b="0" strike="noStrike" spc="-1" dirty="0" err="1">
                <a:solidFill>
                  <a:srgbClr val="000000"/>
                </a:solidFill>
                <a:latin typeface="Calibri"/>
                <a:ea typeface="Microsoft YaHei"/>
              </a:rPr>
              <a:t>In</a:t>
            </a:r>
            <a:r>
              <a:rPr lang="ru-RU" sz="3200" b="0" strike="noStrike" spc="-1" dirty="0">
                <a:solidFill>
                  <a:srgbClr val="000000"/>
                </a:solidFill>
                <a:latin typeface="Calibri"/>
                <a:ea typeface="Microsoft YaHei"/>
              </a:rPr>
              <a:t> </a:t>
            </a:r>
            <a:r>
              <a:rPr lang="ru-RU" sz="3200" b="0" strike="noStrike" spc="-1" dirty="0" err="1" smtClean="0">
                <a:solidFill>
                  <a:srgbClr val="000000"/>
                </a:solidFill>
                <a:latin typeface="Calibri"/>
                <a:ea typeface="Microsoft YaHei"/>
              </a:rPr>
              <a:t>which</a:t>
            </a:r>
            <a:r>
              <a:rPr lang="en-US" sz="3200" b="0" strike="noStrike" spc="-1" dirty="0" smtClean="0">
                <a:solidFill>
                  <a:srgbClr val="000000"/>
                </a:solidFill>
                <a:latin typeface="Calibri"/>
                <a:ea typeface="Microsoft YaHei"/>
              </a:rPr>
              <a:t> part of the</a:t>
            </a:r>
            <a:r>
              <a:rPr lang="ru-RU" sz="3200" b="0" strike="noStrike" spc="-1" dirty="0" smtClean="0">
                <a:solidFill>
                  <a:srgbClr val="000000"/>
                </a:solidFill>
                <a:latin typeface="Calibri"/>
                <a:ea typeface="Microsoft YaHei"/>
              </a:rPr>
              <a:t> </a:t>
            </a:r>
            <a:r>
              <a:rPr lang="en-US" sz="3200" spc="-1" dirty="0">
                <a:solidFill>
                  <a:srgbClr val="000000"/>
                </a:solidFill>
                <a:latin typeface="Calibri"/>
                <a:ea typeface="Microsoft YaHei"/>
              </a:rPr>
              <a:t>article</a:t>
            </a:r>
            <a:r>
              <a:rPr lang="ru-RU" sz="3200" b="0" strike="noStrike" spc="-1" dirty="0" smtClean="0">
                <a:solidFill>
                  <a:srgbClr val="000000"/>
                </a:solidFill>
                <a:latin typeface="Calibri"/>
                <a:ea typeface="Microsoft YaHei"/>
              </a:rPr>
              <a:t> </a:t>
            </a:r>
            <a:r>
              <a:rPr lang="ru-RU" sz="3200" b="0" strike="noStrike" spc="-1" dirty="0" err="1">
                <a:solidFill>
                  <a:srgbClr val="000000"/>
                </a:solidFill>
                <a:latin typeface="Calibri"/>
                <a:ea typeface="Microsoft YaHei"/>
              </a:rPr>
              <a:t>is</a:t>
            </a:r>
            <a:r>
              <a:rPr lang="ru-RU" sz="3200" b="0" strike="noStrike" spc="-1" dirty="0">
                <a:solidFill>
                  <a:srgbClr val="000000"/>
                </a:solidFill>
                <a:latin typeface="Calibri"/>
                <a:ea typeface="Microsoft YaHei"/>
              </a:rPr>
              <a:t> </a:t>
            </a:r>
            <a:r>
              <a:rPr lang="ru-RU" sz="3200" b="0" strike="noStrike" spc="-1" dirty="0" err="1">
                <a:solidFill>
                  <a:srgbClr val="000000"/>
                </a:solidFill>
                <a:latin typeface="Calibri"/>
                <a:ea typeface="Microsoft YaHei"/>
              </a:rPr>
              <a:t>the</a:t>
            </a:r>
            <a:r>
              <a:rPr lang="ru-RU" sz="3200" b="0" strike="noStrike" spc="-1" dirty="0">
                <a:solidFill>
                  <a:srgbClr val="000000"/>
                </a:solidFill>
                <a:latin typeface="Calibri"/>
                <a:ea typeface="Microsoft YaHei"/>
              </a:rPr>
              <a:t> </a:t>
            </a:r>
            <a:r>
              <a:rPr lang="ru-RU" sz="3200" b="0" strike="noStrike" spc="-1" dirty="0" err="1">
                <a:solidFill>
                  <a:srgbClr val="000000"/>
                </a:solidFill>
                <a:latin typeface="Calibri"/>
                <a:ea typeface="Microsoft YaHei"/>
              </a:rPr>
              <a:t>following</a:t>
            </a:r>
            <a:r>
              <a:rPr lang="ru-RU" sz="3200" b="0" strike="noStrike" spc="-1" dirty="0">
                <a:solidFill>
                  <a:srgbClr val="000000"/>
                </a:solidFill>
                <a:latin typeface="Calibri"/>
                <a:ea typeface="Microsoft YaHei"/>
              </a:rPr>
              <a:t> </a:t>
            </a:r>
            <a:r>
              <a:rPr lang="ru-RU" sz="3200" b="0" strike="noStrike" spc="-1" dirty="0" err="1" smtClean="0">
                <a:solidFill>
                  <a:srgbClr val="000000"/>
                </a:solidFill>
                <a:latin typeface="Calibri"/>
                <a:ea typeface="Microsoft YaHei"/>
              </a:rPr>
              <a:t>mentioned</a:t>
            </a:r>
            <a:r>
              <a:rPr lang="ru-RU" sz="3200" b="0" strike="noStrike" spc="-1" dirty="0" smtClean="0">
                <a:solidFill>
                  <a:srgbClr val="000000"/>
                </a:solidFill>
                <a:latin typeface="Calibri"/>
                <a:ea typeface="Microsoft YaHei"/>
              </a:rPr>
              <a:t>… </a:t>
            </a:r>
            <a:endParaRPr lang="en-US" sz="3200" b="0" strike="noStrike" spc="-1" dirty="0" smtClean="0">
              <a:solidFill>
                <a:srgbClr val="000000"/>
              </a:solidFill>
              <a:latin typeface="Calibri"/>
              <a:ea typeface="Microsoft YaHei"/>
            </a:endParaRPr>
          </a:p>
          <a:p>
            <a:pPr algn="just">
              <a:lnSpc>
                <a:spcPct val="100000"/>
              </a:lnSpc>
              <a:spcAft>
                <a:spcPts val="1414"/>
              </a:spcAft>
            </a:pPr>
            <a:r>
              <a:rPr lang="en-US" sz="2800" b="1" spc="-1" dirty="0"/>
              <a:t> </a:t>
            </a:r>
            <a:r>
              <a:rPr lang="en-US" sz="2800" b="1" spc="-1" dirty="0" smtClean="0"/>
              <a:t>  </a:t>
            </a:r>
            <a:r>
              <a:rPr lang="en-US" sz="2800" b="1" dirty="0" smtClean="0"/>
              <a:t>having </a:t>
            </a:r>
            <a:r>
              <a:rPr lang="en-US" sz="2800" b="1" dirty="0"/>
              <a:t>a higher amount of a certain substance </a:t>
            </a:r>
            <a:endParaRPr lang="ru-RU" sz="2800" b="1" strike="noStrike" spc="-1" dirty="0">
              <a:latin typeface="Arial"/>
            </a:endParaRPr>
          </a:p>
          <a:p>
            <a:pPr marL="630720" indent="-227520" algn="just">
              <a:lnSpc>
                <a:spcPct val="100000"/>
              </a:lnSpc>
              <a:spcAft>
                <a:spcPts val="1414"/>
              </a:spcAft>
            </a:pPr>
            <a:r>
              <a:rPr lang="ru-RU" sz="3200" b="1" strike="noStrike" spc="-1" dirty="0">
                <a:solidFill>
                  <a:srgbClr val="C00000"/>
                </a:solidFill>
                <a:latin typeface="Calibri"/>
                <a:ea typeface="Microsoft YaHei"/>
              </a:rPr>
              <a:t>Correct </a:t>
            </a:r>
            <a:r>
              <a:rPr lang="ru-RU" sz="3200" b="1" strike="noStrike" spc="-1" dirty="0" err="1">
                <a:solidFill>
                  <a:srgbClr val="C00000"/>
                </a:solidFill>
                <a:latin typeface="Calibri"/>
                <a:ea typeface="Microsoft YaHei"/>
              </a:rPr>
              <a:t>answer</a:t>
            </a:r>
            <a:r>
              <a:rPr lang="ru-RU" sz="3200" b="1" strike="noStrike" spc="-1" dirty="0" smtClean="0">
                <a:solidFill>
                  <a:srgbClr val="C00000"/>
                </a:solidFill>
                <a:latin typeface="Calibri"/>
                <a:ea typeface="Microsoft YaHei"/>
              </a:rPr>
              <a:t>:</a:t>
            </a:r>
            <a:r>
              <a:rPr lang="en-US" sz="3200" b="1" strike="noStrike" spc="-1" dirty="0" smtClean="0">
                <a:solidFill>
                  <a:srgbClr val="C00000"/>
                </a:solidFill>
                <a:latin typeface="Calibri"/>
                <a:ea typeface="Microsoft YaHei"/>
              </a:rPr>
              <a:t> </a:t>
            </a:r>
            <a:r>
              <a:rPr lang="en-US" sz="3200" b="1" strike="noStrike" spc="-1" dirty="0" smtClean="0">
                <a:solidFill>
                  <a:srgbClr val="C00000"/>
                </a:solidFill>
                <a:latin typeface="Calibri"/>
                <a:ea typeface="Microsoft YaHei"/>
              </a:rPr>
              <a:t>C</a:t>
            </a:r>
            <a:endParaRPr lang="ru-RU" sz="3200" b="1" strike="noStrike" spc="-1" dirty="0">
              <a:solidFill>
                <a:srgbClr val="C00000"/>
              </a:solidFill>
              <a:latin typeface="Arial"/>
            </a:endParaRPr>
          </a:p>
          <a:p>
            <a:pPr marL="630720" indent="-227520" algn="just">
              <a:lnSpc>
                <a:spcPct val="100000"/>
              </a:lnSpc>
            </a:pPr>
            <a:r>
              <a:rPr lang="en-US" sz="2800" b="1" dirty="0">
                <a:solidFill>
                  <a:srgbClr val="7030A0"/>
                </a:solidFill>
              </a:rPr>
              <a:t>In other words, the </a:t>
            </a:r>
            <a:r>
              <a:rPr lang="en-US" sz="2800" b="1" dirty="0" err="1">
                <a:solidFill>
                  <a:srgbClr val="7030A0"/>
                </a:solidFill>
              </a:rPr>
              <a:t>Daves</a:t>
            </a:r>
            <a:r>
              <a:rPr lang="en-US" sz="2800" b="1" dirty="0">
                <a:solidFill>
                  <a:srgbClr val="7030A0"/>
                </a:solidFill>
              </a:rPr>
              <a:t> of this world have brains more saturated with the chemical, meaning they'll keep taking risks and chasing the next high. </a:t>
            </a:r>
            <a:endParaRPr lang="ru-RU" sz="2800" b="1" strike="noStrike" spc="-1" dirty="0">
              <a:solidFill>
                <a:srgbClr val="7030A0"/>
              </a:solidFill>
              <a:latin typeface="Arial"/>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xmlns:p15="http://schemas.microsoft.com/office/powerpoint/2012/main">
      <p:transition spd="slow"/>
    </mc:Fallback>
  </mc:AlternateContent>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8" name="CustomShape 1"/>
          <p:cNvSpPr/>
          <p:nvPr/>
        </p:nvSpPr>
        <p:spPr>
          <a:xfrm>
            <a:off x="457200" y="274680"/>
            <a:ext cx="8037720" cy="804240"/>
          </a:xfrm>
          <a:prstGeom prst="rect">
            <a:avLst/>
          </a:prstGeom>
          <a:noFill/>
          <a:ln>
            <a:noFill/>
          </a:ln>
        </p:spPr>
        <p:style>
          <a:lnRef idx="0">
            <a:scrgbClr r="0" g="0" b="0"/>
          </a:lnRef>
          <a:fillRef idx="0">
            <a:scrgbClr r="0" g="0" b="0"/>
          </a:fillRef>
          <a:effectRef idx="0">
            <a:scrgbClr r="0" g="0" b="0"/>
          </a:effectRef>
          <a:fontRef idx="minor"/>
        </p:style>
        <p:txBody>
          <a:bodyPr lIns="0" tIns="0" rIns="0" bIns="0" anchor="ctr" anchorCtr="1">
            <a:noAutofit/>
          </a:bodyPr>
          <a:lstStyle/>
          <a:p>
            <a:pPr>
              <a:lnSpc>
                <a:spcPct val="100000"/>
              </a:lnSpc>
              <a:spcAft>
                <a:spcPts val="1414"/>
              </a:spcAft>
            </a:pPr>
            <a:r>
              <a:rPr lang="ru-RU" sz="3200" b="1" strike="noStrike" spc="-1" dirty="0" err="1">
                <a:solidFill>
                  <a:srgbClr val="00B050"/>
                </a:solidFill>
                <a:latin typeface="Arial"/>
                <a:ea typeface="Microsoft YaHei"/>
              </a:rPr>
              <a:t>Reading</a:t>
            </a:r>
            <a:r>
              <a:rPr lang="ru-RU" sz="3200" b="1" strike="noStrike" spc="-1" dirty="0" smtClean="0">
                <a:solidFill>
                  <a:srgbClr val="00B050"/>
                </a:solidFill>
                <a:latin typeface="Arial"/>
                <a:ea typeface="Microsoft YaHei"/>
              </a:rPr>
              <a:t>.</a:t>
            </a:r>
            <a:r>
              <a:rPr lang="en-US" sz="3200" b="1" strike="noStrike" spc="-1" dirty="0" smtClean="0">
                <a:solidFill>
                  <a:srgbClr val="00B050"/>
                </a:solidFill>
                <a:latin typeface="Arial"/>
                <a:ea typeface="Microsoft YaHei"/>
              </a:rPr>
              <a:t> Task 1.</a:t>
            </a:r>
            <a:r>
              <a:rPr lang="ru-RU" sz="3200" b="1" strike="noStrike" spc="-1" dirty="0" smtClean="0">
                <a:solidFill>
                  <a:srgbClr val="00B050"/>
                </a:solidFill>
                <a:latin typeface="Arial"/>
                <a:ea typeface="Microsoft YaHei"/>
              </a:rPr>
              <a:t> </a:t>
            </a:r>
            <a:r>
              <a:rPr lang="ru-RU" sz="3200" b="1" strike="noStrike" spc="-1" dirty="0" err="1">
                <a:solidFill>
                  <a:srgbClr val="00B050"/>
                </a:solidFill>
                <a:latin typeface="Arial"/>
                <a:ea typeface="Microsoft YaHei"/>
              </a:rPr>
              <a:t>Items</a:t>
            </a:r>
            <a:r>
              <a:rPr lang="ru-RU" sz="3200" b="1" strike="noStrike" spc="-1" dirty="0">
                <a:solidFill>
                  <a:srgbClr val="00B050"/>
                </a:solidFill>
                <a:latin typeface="Arial"/>
                <a:ea typeface="Microsoft YaHei"/>
              </a:rPr>
              <a:t> </a:t>
            </a:r>
            <a:r>
              <a:rPr lang="ru-RU" sz="3200" b="1" strike="noStrike" spc="-1" dirty="0" smtClean="0">
                <a:solidFill>
                  <a:srgbClr val="00B050"/>
                </a:solidFill>
                <a:latin typeface="Arial"/>
                <a:ea typeface="Microsoft YaHei"/>
              </a:rPr>
              <a:t>1-1</a:t>
            </a:r>
            <a:r>
              <a:rPr lang="en-US" sz="3200" b="1" strike="noStrike" spc="-1" dirty="0" smtClean="0">
                <a:solidFill>
                  <a:srgbClr val="00B050"/>
                </a:solidFill>
                <a:latin typeface="Arial"/>
                <a:ea typeface="Microsoft YaHei"/>
              </a:rPr>
              <a:t>4</a:t>
            </a:r>
            <a:endParaRPr lang="ru-RU" sz="3200" b="0" strike="noStrike" spc="-1" dirty="0">
              <a:solidFill>
                <a:srgbClr val="00B050"/>
              </a:solidFill>
              <a:latin typeface="Arial"/>
            </a:endParaRPr>
          </a:p>
        </p:txBody>
      </p:sp>
      <p:sp>
        <p:nvSpPr>
          <p:cNvPr id="139" name="CustomShape 2"/>
          <p:cNvSpPr/>
          <p:nvPr/>
        </p:nvSpPr>
        <p:spPr>
          <a:xfrm>
            <a:off x="457200" y="1080000"/>
            <a:ext cx="8228160" cy="5048238"/>
          </a:xfrm>
          <a:prstGeom prst="rect">
            <a:avLst/>
          </a:prstGeom>
          <a:noFill/>
          <a:ln>
            <a:noFill/>
          </a:ln>
        </p:spPr>
        <p:style>
          <a:lnRef idx="0">
            <a:scrgbClr r="0" g="0" b="0"/>
          </a:lnRef>
          <a:fillRef idx="0">
            <a:scrgbClr r="0" g="0" b="0"/>
          </a:fillRef>
          <a:effectRef idx="0">
            <a:scrgbClr r="0" g="0" b="0"/>
          </a:effectRef>
          <a:fontRef idx="minor"/>
        </p:style>
        <p:txBody>
          <a:bodyPr lIns="0" tIns="0" rIns="0" bIns="0">
            <a:noAutofit/>
          </a:bodyPr>
          <a:lstStyle/>
          <a:p>
            <a:pPr algn="just">
              <a:lnSpc>
                <a:spcPct val="100000"/>
              </a:lnSpc>
              <a:spcAft>
                <a:spcPts val="1414"/>
              </a:spcAft>
            </a:pPr>
            <a:endParaRPr lang="ru-RU" sz="1800" b="0" strike="noStrike" spc="-1" dirty="0">
              <a:latin typeface="Arial"/>
            </a:endParaRPr>
          </a:p>
          <a:p>
            <a:pPr algn="just">
              <a:lnSpc>
                <a:spcPct val="100000"/>
              </a:lnSpc>
              <a:spcAft>
                <a:spcPts val="1414"/>
              </a:spcAft>
            </a:pPr>
            <a:r>
              <a:rPr lang="ru-RU" sz="3200" b="0" strike="noStrike" spc="-1" dirty="0">
                <a:solidFill>
                  <a:srgbClr val="000000"/>
                </a:solidFill>
                <a:latin typeface="Calibri"/>
                <a:ea typeface="Microsoft YaHei"/>
              </a:rPr>
              <a:t>5. </a:t>
            </a:r>
            <a:r>
              <a:rPr lang="ru-RU" sz="3200" b="0" strike="noStrike" spc="-1" dirty="0" err="1">
                <a:solidFill>
                  <a:srgbClr val="000000"/>
                </a:solidFill>
                <a:latin typeface="Calibri"/>
                <a:ea typeface="Microsoft YaHei"/>
              </a:rPr>
              <a:t>In</a:t>
            </a:r>
            <a:r>
              <a:rPr lang="ru-RU" sz="3200" b="0" strike="noStrike" spc="-1" dirty="0">
                <a:solidFill>
                  <a:srgbClr val="000000"/>
                </a:solidFill>
                <a:latin typeface="Calibri"/>
                <a:ea typeface="Microsoft YaHei"/>
              </a:rPr>
              <a:t> </a:t>
            </a:r>
            <a:r>
              <a:rPr lang="ru-RU" sz="3200" b="0" strike="noStrike" spc="-1" dirty="0" err="1" smtClean="0">
                <a:solidFill>
                  <a:srgbClr val="000000"/>
                </a:solidFill>
                <a:latin typeface="Calibri"/>
                <a:ea typeface="Microsoft YaHei"/>
              </a:rPr>
              <a:t>which</a:t>
            </a:r>
            <a:r>
              <a:rPr lang="en-US" sz="3200" b="0" strike="noStrike" spc="-1" dirty="0" smtClean="0">
                <a:solidFill>
                  <a:srgbClr val="000000"/>
                </a:solidFill>
                <a:latin typeface="Calibri"/>
                <a:ea typeface="Microsoft YaHei"/>
              </a:rPr>
              <a:t> part of the</a:t>
            </a:r>
            <a:r>
              <a:rPr lang="ru-RU" sz="3200" b="0" strike="noStrike" spc="-1" dirty="0" smtClean="0">
                <a:solidFill>
                  <a:srgbClr val="000000"/>
                </a:solidFill>
                <a:latin typeface="Calibri"/>
                <a:ea typeface="Microsoft YaHei"/>
              </a:rPr>
              <a:t> </a:t>
            </a:r>
            <a:r>
              <a:rPr lang="en-US" sz="3200" spc="-1" dirty="0">
                <a:solidFill>
                  <a:srgbClr val="000000"/>
                </a:solidFill>
                <a:latin typeface="Calibri"/>
                <a:ea typeface="Microsoft YaHei"/>
              </a:rPr>
              <a:t>article</a:t>
            </a:r>
            <a:r>
              <a:rPr lang="ru-RU" sz="3200" b="0" strike="noStrike" spc="-1" dirty="0" smtClean="0">
                <a:solidFill>
                  <a:srgbClr val="000000"/>
                </a:solidFill>
                <a:latin typeface="Calibri"/>
                <a:ea typeface="Microsoft YaHei"/>
              </a:rPr>
              <a:t> </a:t>
            </a:r>
            <a:r>
              <a:rPr lang="ru-RU" sz="3200" b="0" strike="noStrike" spc="-1" dirty="0" err="1">
                <a:solidFill>
                  <a:srgbClr val="000000"/>
                </a:solidFill>
                <a:latin typeface="Calibri"/>
                <a:ea typeface="Microsoft YaHei"/>
              </a:rPr>
              <a:t>is</a:t>
            </a:r>
            <a:r>
              <a:rPr lang="ru-RU" sz="3200" b="0" strike="noStrike" spc="-1" dirty="0">
                <a:solidFill>
                  <a:srgbClr val="000000"/>
                </a:solidFill>
                <a:latin typeface="Calibri"/>
                <a:ea typeface="Microsoft YaHei"/>
              </a:rPr>
              <a:t> </a:t>
            </a:r>
            <a:r>
              <a:rPr lang="ru-RU" sz="3200" b="0" strike="noStrike" spc="-1" dirty="0" err="1">
                <a:solidFill>
                  <a:srgbClr val="000000"/>
                </a:solidFill>
                <a:latin typeface="Calibri"/>
                <a:ea typeface="Microsoft YaHei"/>
              </a:rPr>
              <a:t>the</a:t>
            </a:r>
            <a:r>
              <a:rPr lang="ru-RU" sz="3200" b="0" strike="noStrike" spc="-1" dirty="0">
                <a:solidFill>
                  <a:srgbClr val="000000"/>
                </a:solidFill>
                <a:latin typeface="Calibri"/>
                <a:ea typeface="Microsoft YaHei"/>
              </a:rPr>
              <a:t> </a:t>
            </a:r>
            <a:r>
              <a:rPr lang="ru-RU" sz="3200" b="0" strike="noStrike" spc="-1" dirty="0" err="1">
                <a:solidFill>
                  <a:srgbClr val="000000"/>
                </a:solidFill>
                <a:latin typeface="Calibri"/>
                <a:ea typeface="Microsoft YaHei"/>
              </a:rPr>
              <a:t>following</a:t>
            </a:r>
            <a:r>
              <a:rPr lang="ru-RU" sz="3200" b="0" strike="noStrike" spc="-1" dirty="0">
                <a:solidFill>
                  <a:srgbClr val="000000"/>
                </a:solidFill>
                <a:latin typeface="Calibri"/>
                <a:ea typeface="Microsoft YaHei"/>
              </a:rPr>
              <a:t> </a:t>
            </a:r>
            <a:r>
              <a:rPr lang="ru-RU" sz="3200" b="0" strike="noStrike" spc="-1" dirty="0" err="1" smtClean="0">
                <a:solidFill>
                  <a:srgbClr val="000000"/>
                </a:solidFill>
                <a:latin typeface="Calibri"/>
                <a:ea typeface="Microsoft YaHei"/>
              </a:rPr>
              <a:t>mentioned</a:t>
            </a:r>
            <a:r>
              <a:rPr lang="ru-RU" sz="3200" b="0" strike="noStrike" spc="-1" dirty="0" smtClean="0">
                <a:solidFill>
                  <a:srgbClr val="000000"/>
                </a:solidFill>
                <a:latin typeface="Calibri"/>
                <a:ea typeface="Microsoft YaHei"/>
              </a:rPr>
              <a:t>… </a:t>
            </a:r>
            <a:endParaRPr lang="ru-RU" sz="3200" b="0" strike="noStrike" spc="-1" dirty="0">
              <a:latin typeface="Arial"/>
            </a:endParaRPr>
          </a:p>
          <a:p>
            <a:pPr marL="403200">
              <a:lnSpc>
                <a:spcPct val="100000"/>
              </a:lnSpc>
              <a:spcAft>
                <a:spcPts val="1414"/>
              </a:spcAft>
            </a:pPr>
            <a:r>
              <a:rPr lang="en-US" sz="2800" b="1" dirty="0" smtClean="0"/>
              <a:t>spell-binding </a:t>
            </a:r>
            <a:r>
              <a:rPr lang="en-US" sz="2800" b="1" dirty="0"/>
              <a:t>effect of ghastly </a:t>
            </a:r>
            <a:r>
              <a:rPr lang="en-US" sz="2800" b="1" dirty="0" smtClean="0"/>
              <a:t>experience</a:t>
            </a:r>
          </a:p>
          <a:p>
            <a:pPr marL="403200">
              <a:lnSpc>
                <a:spcPct val="100000"/>
              </a:lnSpc>
              <a:spcAft>
                <a:spcPts val="1414"/>
              </a:spcAft>
            </a:pPr>
            <a:r>
              <a:rPr lang="ru-RU" sz="3200" b="1" strike="noStrike" spc="-1" dirty="0" err="1" smtClean="0">
                <a:solidFill>
                  <a:srgbClr val="C00000"/>
                </a:solidFill>
                <a:latin typeface="Calibri"/>
                <a:ea typeface="Microsoft YaHei"/>
              </a:rPr>
              <a:t>Correct</a:t>
            </a:r>
            <a:r>
              <a:rPr lang="ru-RU" sz="3200" b="1" strike="noStrike" spc="-1" dirty="0" smtClean="0">
                <a:solidFill>
                  <a:srgbClr val="C00000"/>
                </a:solidFill>
                <a:latin typeface="Calibri"/>
                <a:ea typeface="Microsoft YaHei"/>
              </a:rPr>
              <a:t> </a:t>
            </a:r>
            <a:r>
              <a:rPr lang="ru-RU" sz="3200" b="1" strike="noStrike" spc="-1" dirty="0" err="1" smtClean="0">
                <a:solidFill>
                  <a:srgbClr val="C00000"/>
                </a:solidFill>
                <a:latin typeface="Calibri"/>
                <a:ea typeface="Microsoft YaHei"/>
              </a:rPr>
              <a:t>answer</a:t>
            </a:r>
            <a:r>
              <a:rPr lang="ru-RU" sz="3200" b="1" strike="noStrike" spc="-1" dirty="0" smtClean="0">
                <a:solidFill>
                  <a:srgbClr val="C00000"/>
                </a:solidFill>
                <a:latin typeface="Calibri"/>
                <a:ea typeface="Microsoft YaHei"/>
              </a:rPr>
              <a:t>:</a:t>
            </a:r>
            <a:r>
              <a:rPr lang="en-US" sz="3200" b="1" strike="noStrike" spc="-1" dirty="0" smtClean="0">
                <a:solidFill>
                  <a:srgbClr val="C00000"/>
                </a:solidFill>
                <a:latin typeface="Calibri"/>
                <a:ea typeface="Microsoft YaHei"/>
              </a:rPr>
              <a:t> D</a:t>
            </a:r>
          </a:p>
          <a:p>
            <a:pPr marL="630720" indent="-227520">
              <a:lnSpc>
                <a:spcPct val="100000"/>
              </a:lnSpc>
              <a:spcAft>
                <a:spcPts val="1414"/>
              </a:spcAft>
            </a:pPr>
            <a:r>
              <a:rPr lang="en-US" sz="3200" b="1" dirty="0">
                <a:solidFill>
                  <a:srgbClr val="7030A0"/>
                </a:solidFill>
              </a:rPr>
              <a:t>I take curious and enormous pleasure from being half-scared to death, to the point where I’m near-</a:t>
            </a:r>
            <a:r>
              <a:rPr lang="en-US" sz="3200" b="1" dirty="0" err="1">
                <a:solidFill>
                  <a:srgbClr val="7030A0"/>
                </a:solidFill>
              </a:rPr>
              <a:t>paralysed</a:t>
            </a:r>
            <a:r>
              <a:rPr lang="en-US" sz="3200" b="1" dirty="0">
                <a:solidFill>
                  <a:srgbClr val="7030A0"/>
                </a:solidFill>
              </a:rPr>
              <a:t>. </a:t>
            </a:r>
            <a:endParaRPr lang="en-US" sz="3200" b="1" strike="noStrike" spc="-1" dirty="0" smtClean="0">
              <a:solidFill>
                <a:srgbClr val="7030A0"/>
              </a:solidFill>
              <a:latin typeface="Calibri"/>
              <a:ea typeface="Microsoft YaHei"/>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xmlns:p15="http://schemas.microsoft.com/office/powerpoint/2012/main">
      <p:transition spd="slow"/>
    </mc:Fallback>
  </mc:AlternateContent>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0" name="CustomShape 1"/>
          <p:cNvSpPr/>
          <p:nvPr/>
        </p:nvSpPr>
        <p:spPr>
          <a:xfrm>
            <a:off x="457200" y="274680"/>
            <a:ext cx="8037720" cy="804240"/>
          </a:xfrm>
          <a:prstGeom prst="rect">
            <a:avLst/>
          </a:prstGeom>
          <a:noFill/>
          <a:ln>
            <a:noFill/>
          </a:ln>
        </p:spPr>
        <p:style>
          <a:lnRef idx="0">
            <a:scrgbClr r="0" g="0" b="0"/>
          </a:lnRef>
          <a:fillRef idx="0">
            <a:scrgbClr r="0" g="0" b="0"/>
          </a:fillRef>
          <a:effectRef idx="0">
            <a:scrgbClr r="0" g="0" b="0"/>
          </a:effectRef>
          <a:fontRef idx="minor"/>
        </p:style>
        <p:txBody>
          <a:bodyPr lIns="0" tIns="0" rIns="0" bIns="0" anchor="ctr" anchorCtr="1">
            <a:noAutofit/>
          </a:bodyPr>
          <a:lstStyle/>
          <a:p>
            <a:pPr>
              <a:lnSpc>
                <a:spcPct val="100000"/>
              </a:lnSpc>
              <a:spcAft>
                <a:spcPts val="1414"/>
              </a:spcAft>
            </a:pPr>
            <a:r>
              <a:rPr lang="ru-RU" sz="3200" b="1" strike="noStrike" spc="-1" dirty="0" err="1">
                <a:solidFill>
                  <a:srgbClr val="00B050"/>
                </a:solidFill>
                <a:latin typeface="Arial"/>
                <a:ea typeface="Microsoft YaHei"/>
              </a:rPr>
              <a:t>Reading</a:t>
            </a:r>
            <a:r>
              <a:rPr lang="ru-RU" sz="3200" b="1" strike="noStrike" spc="-1" dirty="0" smtClean="0">
                <a:solidFill>
                  <a:srgbClr val="00B050"/>
                </a:solidFill>
                <a:latin typeface="Arial"/>
                <a:ea typeface="Microsoft YaHei"/>
              </a:rPr>
              <a:t>.</a:t>
            </a:r>
            <a:r>
              <a:rPr lang="en-US" sz="3200" b="1" strike="noStrike" spc="-1" dirty="0" smtClean="0">
                <a:solidFill>
                  <a:srgbClr val="00B050"/>
                </a:solidFill>
                <a:latin typeface="Arial"/>
                <a:ea typeface="Microsoft YaHei"/>
              </a:rPr>
              <a:t> Task 1.</a:t>
            </a:r>
            <a:r>
              <a:rPr lang="ru-RU" sz="3200" b="1" strike="noStrike" spc="-1" dirty="0" smtClean="0">
                <a:solidFill>
                  <a:srgbClr val="00B050"/>
                </a:solidFill>
                <a:latin typeface="Arial"/>
                <a:ea typeface="Microsoft YaHei"/>
              </a:rPr>
              <a:t> </a:t>
            </a:r>
            <a:r>
              <a:rPr lang="ru-RU" sz="3200" b="1" strike="noStrike" spc="-1" dirty="0" err="1">
                <a:solidFill>
                  <a:srgbClr val="00B050"/>
                </a:solidFill>
                <a:latin typeface="Arial"/>
                <a:ea typeface="Microsoft YaHei"/>
              </a:rPr>
              <a:t>Items</a:t>
            </a:r>
            <a:r>
              <a:rPr lang="ru-RU" sz="3200" b="1" strike="noStrike" spc="-1" dirty="0">
                <a:solidFill>
                  <a:srgbClr val="00B050"/>
                </a:solidFill>
                <a:latin typeface="Arial"/>
                <a:ea typeface="Microsoft YaHei"/>
              </a:rPr>
              <a:t> </a:t>
            </a:r>
            <a:r>
              <a:rPr lang="ru-RU" sz="3200" b="1" strike="noStrike" spc="-1" dirty="0" smtClean="0">
                <a:solidFill>
                  <a:srgbClr val="00B050"/>
                </a:solidFill>
                <a:latin typeface="Arial"/>
                <a:ea typeface="Microsoft YaHei"/>
              </a:rPr>
              <a:t>1-1</a:t>
            </a:r>
            <a:r>
              <a:rPr lang="en-US" sz="3200" b="1" strike="noStrike" spc="-1" dirty="0" smtClean="0">
                <a:solidFill>
                  <a:srgbClr val="00B050"/>
                </a:solidFill>
                <a:latin typeface="Arial"/>
                <a:ea typeface="Microsoft YaHei"/>
              </a:rPr>
              <a:t>4</a:t>
            </a:r>
            <a:endParaRPr lang="ru-RU" sz="3200" b="0" strike="noStrike" spc="-1" dirty="0">
              <a:solidFill>
                <a:srgbClr val="00B050"/>
              </a:solidFill>
              <a:latin typeface="Arial"/>
            </a:endParaRPr>
          </a:p>
        </p:txBody>
      </p:sp>
      <p:sp>
        <p:nvSpPr>
          <p:cNvPr id="141" name="CustomShape 2"/>
          <p:cNvSpPr/>
          <p:nvPr/>
        </p:nvSpPr>
        <p:spPr>
          <a:xfrm>
            <a:off x="457200" y="1079999"/>
            <a:ext cx="8228160" cy="5190171"/>
          </a:xfrm>
          <a:prstGeom prst="rect">
            <a:avLst/>
          </a:prstGeom>
          <a:noFill/>
          <a:ln>
            <a:noFill/>
          </a:ln>
        </p:spPr>
        <p:style>
          <a:lnRef idx="0">
            <a:scrgbClr r="0" g="0" b="0"/>
          </a:lnRef>
          <a:fillRef idx="0">
            <a:scrgbClr r="0" g="0" b="0"/>
          </a:fillRef>
          <a:effectRef idx="0">
            <a:scrgbClr r="0" g="0" b="0"/>
          </a:effectRef>
          <a:fontRef idx="minor"/>
        </p:style>
        <p:txBody>
          <a:bodyPr lIns="0" tIns="0" rIns="0" bIns="0">
            <a:noAutofit/>
          </a:bodyPr>
          <a:lstStyle/>
          <a:p>
            <a:pPr algn="just">
              <a:lnSpc>
                <a:spcPct val="100000"/>
              </a:lnSpc>
              <a:spcAft>
                <a:spcPts val="1414"/>
              </a:spcAft>
            </a:pPr>
            <a:endParaRPr lang="ru-RU" sz="1800" b="0" strike="noStrike" spc="-1" dirty="0">
              <a:latin typeface="Arial"/>
            </a:endParaRPr>
          </a:p>
          <a:p>
            <a:pPr algn="just">
              <a:lnSpc>
                <a:spcPct val="100000"/>
              </a:lnSpc>
              <a:spcAft>
                <a:spcPts val="1414"/>
              </a:spcAft>
            </a:pPr>
            <a:r>
              <a:rPr lang="ru-RU" sz="3200" b="0" strike="noStrike" spc="-1" dirty="0">
                <a:solidFill>
                  <a:srgbClr val="000000"/>
                </a:solidFill>
                <a:latin typeface="Calibri"/>
                <a:ea typeface="Microsoft YaHei"/>
              </a:rPr>
              <a:t>6. </a:t>
            </a:r>
            <a:r>
              <a:rPr lang="ru-RU" sz="3200" b="0" strike="noStrike" spc="-1" dirty="0" err="1">
                <a:solidFill>
                  <a:srgbClr val="000000"/>
                </a:solidFill>
                <a:latin typeface="Calibri"/>
                <a:ea typeface="Microsoft YaHei"/>
              </a:rPr>
              <a:t>In</a:t>
            </a:r>
            <a:r>
              <a:rPr lang="ru-RU" sz="3200" b="0" strike="noStrike" spc="-1" dirty="0">
                <a:solidFill>
                  <a:srgbClr val="000000"/>
                </a:solidFill>
                <a:latin typeface="Calibri"/>
                <a:ea typeface="Microsoft YaHei"/>
              </a:rPr>
              <a:t> </a:t>
            </a:r>
            <a:r>
              <a:rPr lang="ru-RU" sz="3200" b="0" strike="noStrike" spc="-1" dirty="0" err="1" smtClean="0">
                <a:solidFill>
                  <a:srgbClr val="000000"/>
                </a:solidFill>
                <a:latin typeface="Calibri"/>
                <a:ea typeface="Microsoft YaHei"/>
              </a:rPr>
              <a:t>which</a:t>
            </a:r>
            <a:r>
              <a:rPr lang="en-US" sz="3200" b="0" strike="noStrike" spc="-1" dirty="0" smtClean="0">
                <a:solidFill>
                  <a:srgbClr val="000000"/>
                </a:solidFill>
                <a:latin typeface="Calibri"/>
                <a:ea typeface="Microsoft YaHei"/>
              </a:rPr>
              <a:t> part of the</a:t>
            </a:r>
            <a:r>
              <a:rPr lang="ru-RU" sz="3200" b="0" strike="noStrike" spc="-1" dirty="0" smtClean="0">
                <a:solidFill>
                  <a:srgbClr val="000000"/>
                </a:solidFill>
                <a:latin typeface="Calibri"/>
                <a:ea typeface="Microsoft YaHei"/>
              </a:rPr>
              <a:t> </a:t>
            </a:r>
            <a:r>
              <a:rPr lang="en-US" sz="3200" spc="-1" dirty="0">
                <a:solidFill>
                  <a:srgbClr val="000000"/>
                </a:solidFill>
                <a:latin typeface="Calibri"/>
                <a:ea typeface="Microsoft YaHei"/>
              </a:rPr>
              <a:t>article</a:t>
            </a:r>
            <a:r>
              <a:rPr lang="ru-RU" sz="3200" b="0" strike="noStrike" spc="-1" dirty="0" smtClean="0">
                <a:solidFill>
                  <a:srgbClr val="000000"/>
                </a:solidFill>
                <a:latin typeface="Calibri"/>
                <a:ea typeface="Microsoft YaHei"/>
              </a:rPr>
              <a:t> </a:t>
            </a:r>
            <a:r>
              <a:rPr lang="ru-RU" sz="3200" b="0" strike="noStrike" spc="-1" dirty="0" err="1">
                <a:solidFill>
                  <a:srgbClr val="000000"/>
                </a:solidFill>
                <a:latin typeface="Calibri"/>
                <a:ea typeface="Microsoft YaHei"/>
              </a:rPr>
              <a:t>is</a:t>
            </a:r>
            <a:r>
              <a:rPr lang="ru-RU" sz="3200" b="0" strike="noStrike" spc="-1" dirty="0">
                <a:solidFill>
                  <a:srgbClr val="000000"/>
                </a:solidFill>
                <a:latin typeface="Calibri"/>
                <a:ea typeface="Microsoft YaHei"/>
              </a:rPr>
              <a:t> </a:t>
            </a:r>
            <a:r>
              <a:rPr lang="ru-RU" sz="3200" b="0" strike="noStrike" spc="-1" dirty="0" err="1">
                <a:solidFill>
                  <a:srgbClr val="000000"/>
                </a:solidFill>
                <a:latin typeface="Calibri"/>
                <a:ea typeface="Microsoft YaHei"/>
              </a:rPr>
              <a:t>the</a:t>
            </a:r>
            <a:r>
              <a:rPr lang="ru-RU" sz="3200" b="0" strike="noStrike" spc="-1" dirty="0">
                <a:solidFill>
                  <a:srgbClr val="000000"/>
                </a:solidFill>
                <a:latin typeface="Calibri"/>
                <a:ea typeface="Microsoft YaHei"/>
              </a:rPr>
              <a:t> </a:t>
            </a:r>
            <a:r>
              <a:rPr lang="ru-RU" sz="3200" b="0" strike="noStrike" spc="-1" dirty="0" err="1">
                <a:solidFill>
                  <a:srgbClr val="000000"/>
                </a:solidFill>
                <a:latin typeface="Calibri"/>
                <a:ea typeface="Microsoft YaHei"/>
              </a:rPr>
              <a:t>following</a:t>
            </a:r>
            <a:r>
              <a:rPr lang="ru-RU" sz="3200" b="0" strike="noStrike" spc="-1" dirty="0">
                <a:solidFill>
                  <a:srgbClr val="000000"/>
                </a:solidFill>
                <a:latin typeface="Calibri"/>
                <a:ea typeface="Microsoft YaHei"/>
              </a:rPr>
              <a:t> </a:t>
            </a:r>
            <a:r>
              <a:rPr lang="ru-RU" sz="3200" b="0" strike="noStrike" spc="-1" dirty="0" err="1" smtClean="0">
                <a:solidFill>
                  <a:srgbClr val="000000"/>
                </a:solidFill>
                <a:latin typeface="Calibri"/>
                <a:ea typeface="Microsoft YaHei"/>
              </a:rPr>
              <a:t>mentioned</a:t>
            </a:r>
            <a:r>
              <a:rPr lang="ru-RU" sz="3200" b="0" strike="noStrike" spc="-1" dirty="0" smtClean="0">
                <a:solidFill>
                  <a:srgbClr val="000000"/>
                </a:solidFill>
                <a:latin typeface="Calibri"/>
                <a:ea typeface="Microsoft YaHei"/>
              </a:rPr>
              <a:t>… </a:t>
            </a:r>
            <a:endParaRPr lang="ru-RU" sz="3200" b="0" strike="noStrike" spc="-1" dirty="0">
              <a:latin typeface="Arial"/>
            </a:endParaRPr>
          </a:p>
          <a:p>
            <a:pPr marL="630720" indent="-227520" algn="just">
              <a:lnSpc>
                <a:spcPct val="100000"/>
              </a:lnSpc>
              <a:spcAft>
                <a:spcPts val="1414"/>
              </a:spcAft>
            </a:pPr>
            <a:r>
              <a:rPr lang="en-US" sz="3200" b="1" dirty="0" smtClean="0"/>
              <a:t>intentionally </a:t>
            </a:r>
            <a:r>
              <a:rPr lang="en-US" sz="3200" b="1" dirty="0"/>
              <a:t>causing damage to oneself on a regular basis</a:t>
            </a:r>
            <a:r>
              <a:rPr lang="en-US" sz="3200" dirty="0" smtClean="0"/>
              <a:t> </a:t>
            </a:r>
          </a:p>
          <a:p>
            <a:pPr marL="630720" indent="-227520" algn="just">
              <a:lnSpc>
                <a:spcPct val="100000"/>
              </a:lnSpc>
              <a:spcAft>
                <a:spcPts val="1414"/>
              </a:spcAft>
            </a:pPr>
            <a:r>
              <a:rPr lang="ru-RU" sz="3200" b="1" strike="noStrike" spc="-1" dirty="0" err="1" smtClean="0">
                <a:solidFill>
                  <a:srgbClr val="C00000"/>
                </a:solidFill>
                <a:latin typeface="Calibri"/>
                <a:ea typeface="Microsoft YaHei"/>
              </a:rPr>
              <a:t>Correct</a:t>
            </a:r>
            <a:r>
              <a:rPr lang="ru-RU" sz="3200" b="1" strike="noStrike" spc="-1" dirty="0" smtClean="0">
                <a:solidFill>
                  <a:srgbClr val="C00000"/>
                </a:solidFill>
                <a:latin typeface="Calibri"/>
                <a:ea typeface="Microsoft YaHei"/>
              </a:rPr>
              <a:t> </a:t>
            </a:r>
            <a:r>
              <a:rPr lang="ru-RU" sz="3200" b="1" strike="noStrike" spc="-1" dirty="0" err="1" smtClean="0">
                <a:solidFill>
                  <a:srgbClr val="C00000"/>
                </a:solidFill>
                <a:latin typeface="Calibri"/>
                <a:ea typeface="Microsoft YaHei"/>
              </a:rPr>
              <a:t>answer</a:t>
            </a:r>
            <a:r>
              <a:rPr lang="ru-RU" sz="3200" b="1" strike="noStrike" spc="-1" dirty="0" smtClean="0">
                <a:solidFill>
                  <a:srgbClr val="C00000"/>
                </a:solidFill>
                <a:latin typeface="Calibri"/>
                <a:ea typeface="Microsoft YaHei"/>
              </a:rPr>
              <a:t>:</a:t>
            </a:r>
            <a:r>
              <a:rPr lang="en-US" sz="3200" b="1" strike="noStrike" spc="-1" dirty="0" smtClean="0">
                <a:solidFill>
                  <a:srgbClr val="C00000"/>
                </a:solidFill>
                <a:latin typeface="Calibri"/>
                <a:ea typeface="Microsoft YaHei"/>
              </a:rPr>
              <a:t> B</a:t>
            </a:r>
          </a:p>
          <a:p>
            <a:pPr marL="630720" indent="-227520" algn="just">
              <a:lnSpc>
                <a:spcPct val="100000"/>
              </a:lnSpc>
              <a:spcAft>
                <a:spcPts val="1414"/>
              </a:spcAft>
            </a:pPr>
            <a:r>
              <a:rPr lang="en-US" sz="2400" b="1" dirty="0">
                <a:solidFill>
                  <a:srgbClr val="7030A0"/>
                </a:solidFill>
              </a:rPr>
              <a:t>This is hardly surprising, given the amount of physical punishment that is continuously self-inflicted: neck injuries, burns, torn ligaments; the list goes on. </a:t>
            </a:r>
            <a:endParaRPr lang="ru-RU" sz="2400" b="1" strike="noStrike" spc="-1" dirty="0">
              <a:solidFill>
                <a:srgbClr val="7030A0"/>
              </a:solidFill>
              <a:latin typeface="Arial"/>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xmlns:p15="http://schemas.microsoft.com/office/powerpoint/2012/main">
      <p:transition spd="slow"/>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 name="CustomShape 1"/>
          <p:cNvSpPr/>
          <p:nvPr/>
        </p:nvSpPr>
        <p:spPr>
          <a:xfrm>
            <a:off x="457200" y="274680"/>
            <a:ext cx="8037720" cy="804240"/>
          </a:xfrm>
          <a:prstGeom prst="rect">
            <a:avLst/>
          </a:prstGeom>
          <a:noFill/>
          <a:ln>
            <a:noFill/>
          </a:ln>
        </p:spPr>
        <p:style>
          <a:lnRef idx="0">
            <a:scrgbClr r="0" g="0" b="0"/>
          </a:lnRef>
          <a:fillRef idx="0">
            <a:scrgbClr r="0" g="0" b="0"/>
          </a:fillRef>
          <a:effectRef idx="0">
            <a:scrgbClr r="0" g="0" b="0"/>
          </a:effectRef>
          <a:fontRef idx="minor"/>
        </p:style>
        <p:txBody>
          <a:bodyPr lIns="0" tIns="0" rIns="0" bIns="0" anchor="ctr" anchorCtr="1">
            <a:noAutofit/>
          </a:bodyPr>
          <a:lstStyle/>
          <a:p>
            <a:pPr>
              <a:lnSpc>
                <a:spcPct val="100000"/>
              </a:lnSpc>
              <a:spcAft>
                <a:spcPts val="1414"/>
              </a:spcAft>
            </a:pPr>
            <a:r>
              <a:rPr lang="ru-RU" sz="3200" b="1" strike="noStrike" spc="-1" dirty="0">
                <a:solidFill>
                  <a:srgbClr val="000000"/>
                </a:solidFill>
                <a:latin typeface="Arial"/>
                <a:ea typeface="Microsoft YaHei"/>
              </a:rPr>
              <a:t> </a:t>
            </a:r>
            <a:r>
              <a:rPr lang="ru-RU" sz="3200" b="1" strike="noStrike" spc="-1" dirty="0" err="1">
                <a:solidFill>
                  <a:srgbClr val="7030A0"/>
                </a:solidFill>
                <a:latin typeface="Arial"/>
                <a:ea typeface="Microsoft YaHei"/>
              </a:rPr>
              <a:t>Listening</a:t>
            </a:r>
            <a:r>
              <a:rPr lang="ru-RU" sz="3200" b="1" strike="noStrike" spc="-1" dirty="0">
                <a:solidFill>
                  <a:srgbClr val="7030A0"/>
                </a:solidFill>
                <a:latin typeface="Arial"/>
                <a:ea typeface="Microsoft YaHei"/>
              </a:rPr>
              <a:t>. </a:t>
            </a:r>
            <a:r>
              <a:rPr lang="ru-RU" sz="3200" b="1" strike="noStrike" spc="-1" dirty="0" err="1">
                <a:solidFill>
                  <a:srgbClr val="7030A0"/>
                </a:solidFill>
                <a:latin typeface="Arial"/>
                <a:ea typeface="Microsoft YaHei"/>
              </a:rPr>
              <a:t>Task</a:t>
            </a:r>
            <a:r>
              <a:rPr lang="ru-RU" sz="3200" b="1" strike="noStrike" spc="-1" dirty="0">
                <a:solidFill>
                  <a:srgbClr val="7030A0"/>
                </a:solidFill>
                <a:latin typeface="Arial"/>
                <a:ea typeface="Microsoft YaHei"/>
              </a:rPr>
              <a:t> 1. </a:t>
            </a:r>
            <a:r>
              <a:rPr lang="ru-RU" sz="3200" b="1" strike="noStrike" spc="-1" dirty="0" err="1">
                <a:solidFill>
                  <a:srgbClr val="7030A0"/>
                </a:solidFill>
                <a:latin typeface="Arial"/>
                <a:ea typeface="Microsoft YaHei"/>
              </a:rPr>
              <a:t>Items</a:t>
            </a:r>
            <a:r>
              <a:rPr lang="ru-RU" sz="3200" b="1" strike="noStrike" spc="-1" dirty="0">
                <a:solidFill>
                  <a:srgbClr val="7030A0"/>
                </a:solidFill>
                <a:latin typeface="Arial"/>
                <a:ea typeface="Microsoft YaHei"/>
              </a:rPr>
              <a:t> 1-10</a:t>
            </a:r>
            <a:endParaRPr lang="ru-RU" sz="3200" b="0" strike="noStrike" spc="-1" dirty="0">
              <a:solidFill>
                <a:srgbClr val="7030A0"/>
              </a:solidFill>
              <a:latin typeface="Arial"/>
            </a:endParaRPr>
          </a:p>
        </p:txBody>
      </p:sp>
      <p:sp>
        <p:nvSpPr>
          <p:cNvPr id="88" name="CustomShape 2"/>
          <p:cNvSpPr/>
          <p:nvPr/>
        </p:nvSpPr>
        <p:spPr>
          <a:xfrm>
            <a:off x="457200" y="1080000"/>
            <a:ext cx="8228160" cy="4822036"/>
          </a:xfrm>
          <a:prstGeom prst="rect">
            <a:avLst/>
          </a:prstGeom>
          <a:noFill/>
          <a:ln>
            <a:noFill/>
          </a:ln>
        </p:spPr>
        <p:style>
          <a:lnRef idx="0">
            <a:scrgbClr r="0" g="0" b="0"/>
          </a:lnRef>
          <a:fillRef idx="0">
            <a:scrgbClr r="0" g="0" b="0"/>
          </a:fillRef>
          <a:effectRef idx="0">
            <a:scrgbClr r="0" g="0" b="0"/>
          </a:effectRef>
          <a:fontRef idx="minor"/>
        </p:style>
        <p:txBody>
          <a:bodyPr lIns="0" tIns="0" rIns="0" bIns="0">
            <a:noAutofit/>
          </a:bodyPr>
          <a:lstStyle/>
          <a:p>
            <a:pPr algn="just">
              <a:lnSpc>
                <a:spcPct val="100000"/>
              </a:lnSpc>
              <a:spcAft>
                <a:spcPts val="1414"/>
              </a:spcAft>
            </a:pPr>
            <a:endParaRPr lang="ru-RU" sz="1800" b="0" strike="noStrike" spc="-1" dirty="0">
              <a:latin typeface="Arial"/>
            </a:endParaRPr>
          </a:p>
          <a:p>
            <a:pPr marL="514350" indent="-514350" algn="just">
              <a:lnSpc>
                <a:spcPct val="100000"/>
              </a:lnSpc>
              <a:spcAft>
                <a:spcPts val="1414"/>
              </a:spcAft>
              <a:buAutoNum type="arabicPeriod"/>
            </a:pPr>
            <a:r>
              <a:rPr lang="en-US" sz="2800" dirty="0" smtClean="0"/>
              <a:t>The </a:t>
            </a:r>
            <a:r>
              <a:rPr lang="en-US" sz="2800" dirty="0"/>
              <a:t>police regard the speaker as a … </a:t>
            </a:r>
            <a:endParaRPr lang="ru-RU" sz="2800" dirty="0" smtClean="0"/>
          </a:p>
          <a:p>
            <a:pPr algn="just">
              <a:lnSpc>
                <a:spcPct val="100000"/>
              </a:lnSpc>
              <a:spcAft>
                <a:spcPts val="1414"/>
              </a:spcAft>
            </a:pPr>
            <a:r>
              <a:rPr lang="ru-RU" sz="2800" spc="-1" dirty="0">
                <a:solidFill>
                  <a:srgbClr val="000000"/>
                </a:solidFill>
                <a:latin typeface="Calibri"/>
                <a:ea typeface="Microsoft YaHei"/>
              </a:rPr>
              <a:t>	</a:t>
            </a:r>
            <a:r>
              <a:rPr lang="ru-RU" sz="3200" spc="-1" dirty="0" err="1" smtClean="0">
                <a:solidFill>
                  <a:srgbClr val="000000"/>
                </a:solidFill>
                <a:latin typeface="Calibri"/>
                <a:ea typeface="Microsoft YaHei"/>
              </a:rPr>
              <a:t>Correct</a:t>
            </a:r>
            <a:r>
              <a:rPr lang="ru-RU" sz="3200" spc="-1" dirty="0" smtClean="0">
                <a:solidFill>
                  <a:srgbClr val="000000"/>
                </a:solidFill>
                <a:latin typeface="Calibri"/>
                <a:ea typeface="Microsoft YaHei"/>
              </a:rPr>
              <a:t> </a:t>
            </a:r>
            <a:r>
              <a:rPr lang="ru-RU" sz="3200" spc="-1" dirty="0" err="1" smtClean="0">
                <a:solidFill>
                  <a:srgbClr val="000000"/>
                </a:solidFill>
                <a:latin typeface="Calibri"/>
                <a:ea typeface="Microsoft YaHei"/>
              </a:rPr>
              <a:t>answer</a:t>
            </a:r>
            <a:r>
              <a:rPr lang="ru-RU" sz="3200" spc="-1" dirty="0" smtClean="0">
                <a:solidFill>
                  <a:srgbClr val="000000"/>
                </a:solidFill>
                <a:latin typeface="Calibri"/>
                <a:ea typeface="Microsoft YaHei"/>
              </a:rPr>
              <a:t>:  </a:t>
            </a:r>
            <a:endParaRPr lang="ru-RU" sz="3200" b="0" strike="noStrike" spc="-1" dirty="0" smtClean="0">
              <a:latin typeface="Arial"/>
            </a:endParaRPr>
          </a:p>
          <a:p>
            <a:pPr marL="630720" indent="-227520" algn="just">
              <a:lnSpc>
                <a:spcPct val="100000"/>
              </a:lnSpc>
              <a:spcAft>
                <a:spcPts val="1414"/>
              </a:spcAft>
            </a:pPr>
            <a:r>
              <a:rPr lang="ru-RU" sz="3200" b="0" strike="noStrike" spc="-1" dirty="0" smtClean="0">
                <a:solidFill>
                  <a:srgbClr val="FF00CC"/>
                </a:solidFill>
                <a:latin typeface="Calibri"/>
                <a:ea typeface="Microsoft YaHei"/>
              </a:rPr>
              <a:t> </a:t>
            </a:r>
            <a:r>
              <a:rPr lang="en-US" sz="3200" spc="-1" dirty="0" smtClean="0">
                <a:solidFill>
                  <a:srgbClr val="FF0000"/>
                </a:solidFill>
                <a:latin typeface="Calibri"/>
                <a:ea typeface="Microsoft YaHei"/>
              </a:rPr>
              <a:t>B</a:t>
            </a:r>
            <a:r>
              <a:rPr lang="en-US" sz="3200" spc="-1" dirty="0" smtClean="0">
                <a:solidFill>
                  <a:srgbClr val="FF0000"/>
                </a:solidFill>
                <a:latin typeface="Calibri"/>
                <a:ea typeface="Microsoft YaHei"/>
              </a:rPr>
              <a:t>)	</a:t>
            </a:r>
            <a:r>
              <a:rPr lang="en-US" sz="3200" spc="-1" dirty="0" smtClean="0">
                <a:solidFill>
                  <a:srgbClr val="FF0000"/>
                </a:solidFill>
                <a:latin typeface="Calibri"/>
                <a:ea typeface="Microsoft YaHei"/>
              </a:rPr>
              <a:t>tourist</a:t>
            </a:r>
            <a:r>
              <a:rPr lang="en-US" sz="3200" dirty="0" smtClean="0">
                <a:solidFill>
                  <a:srgbClr val="FF0000"/>
                </a:solidFill>
              </a:rPr>
              <a:t>.</a:t>
            </a:r>
            <a:endParaRPr lang="en-US" sz="3200" dirty="0" smtClean="0">
              <a:solidFill>
                <a:srgbClr val="FF0000"/>
              </a:solidFill>
            </a:endParaRPr>
          </a:p>
          <a:p>
            <a:pPr marL="630720" indent="-227520" algn="just">
              <a:lnSpc>
                <a:spcPct val="100000"/>
              </a:lnSpc>
              <a:spcAft>
                <a:spcPts val="1414"/>
              </a:spcAft>
            </a:pPr>
            <a:r>
              <a:rPr lang="en-US" sz="2400" dirty="0">
                <a:solidFill>
                  <a:srgbClr val="3148F3"/>
                </a:solidFill>
              </a:rPr>
              <a:t>To the police I am a “New Age </a:t>
            </a:r>
            <a:r>
              <a:rPr lang="en-US" sz="2400" dirty="0" err="1">
                <a:solidFill>
                  <a:srgbClr val="3148F3"/>
                </a:solidFill>
              </a:rPr>
              <a:t>traveller</a:t>
            </a:r>
            <a:r>
              <a:rPr lang="en-US" sz="2400" dirty="0" smtClean="0">
                <a:solidFill>
                  <a:srgbClr val="3148F3"/>
                </a:solidFill>
              </a:rPr>
              <a:t>” … </a:t>
            </a:r>
            <a:endParaRPr lang="ru-RU" sz="2400" strike="noStrike" spc="-1" dirty="0">
              <a:solidFill>
                <a:srgbClr val="465BF4"/>
              </a:solidFill>
              <a:latin typeface="Arial"/>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xmlns:p15="http://schemas.microsoft.com/office/powerpoint/2012/main">
      <p:transition spd="slow"/>
    </mc:Fallback>
  </mc:AlternateContent>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 name="CustomShape 1"/>
          <p:cNvSpPr/>
          <p:nvPr/>
        </p:nvSpPr>
        <p:spPr>
          <a:xfrm>
            <a:off x="457200" y="274680"/>
            <a:ext cx="8037720" cy="804240"/>
          </a:xfrm>
          <a:prstGeom prst="rect">
            <a:avLst/>
          </a:prstGeom>
          <a:noFill/>
          <a:ln>
            <a:noFill/>
          </a:ln>
        </p:spPr>
        <p:style>
          <a:lnRef idx="0">
            <a:scrgbClr r="0" g="0" b="0"/>
          </a:lnRef>
          <a:fillRef idx="0">
            <a:scrgbClr r="0" g="0" b="0"/>
          </a:fillRef>
          <a:effectRef idx="0">
            <a:scrgbClr r="0" g="0" b="0"/>
          </a:effectRef>
          <a:fontRef idx="minor"/>
        </p:style>
        <p:txBody>
          <a:bodyPr lIns="0" tIns="0" rIns="0" bIns="0" anchor="ctr" anchorCtr="1">
            <a:noAutofit/>
          </a:bodyPr>
          <a:lstStyle/>
          <a:p>
            <a:pPr>
              <a:lnSpc>
                <a:spcPct val="100000"/>
              </a:lnSpc>
              <a:spcAft>
                <a:spcPts val="1414"/>
              </a:spcAft>
            </a:pPr>
            <a:r>
              <a:rPr lang="ru-RU" sz="3200" b="1" strike="noStrike" spc="-1" dirty="0" err="1">
                <a:solidFill>
                  <a:srgbClr val="00B050"/>
                </a:solidFill>
                <a:latin typeface="Arial"/>
                <a:ea typeface="Microsoft YaHei"/>
              </a:rPr>
              <a:t>Reading</a:t>
            </a:r>
            <a:r>
              <a:rPr lang="ru-RU" sz="3200" b="1" strike="noStrike" spc="-1" dirty="0" smtClean="0">
                <a:solidFill>
                  <a:srgbClr val="00B050"/>
                </a:solidFill>
                <a:latin typeface="Arial"/>
                <a:ea typeface="Microsoft YaHei"/>
              </a:rPr>
              <a:t>.</a:t>
            </a:r>
            <a:r>
              <a:rPr lang="en-US" sz="3200" b="1" strike="noStrike" spc="-1" dirty="0" smtClean="0">
                <a:solidFill>
                  <a:srgbClr val="00B050"/>
                </a:solidFill>
                <a:latin typeface="Arial"/>
                <a:ea typeface="Microsoft YaHei"/>
              </a:rPr>
              <a:t> Task 1.</a:t>
            </a:r>
            <a:r>
              <a:rPr lang="ru-RU" sz="3200" b="1" strike="noStrike" spc="-1" dirty="0" smtClean="0">
                <a:solidFill>
                  <a:srgbClr val="00B050"/>
                </a:solidFill>
                <a:latin typeface="Arial"/>
                <a:ea typeface="Microsoft YaHei"/>
              </a:rPr>
              <a:t> </a:t>
            </a:r>
            <a:r>
              <a:rPr lang="ru-RU" sz="3200" b="1" strike="noStrike" spc="-1" dirty="0" err="1">
                <a:solidFill>
                  <a:srgbClr val="00B050"/>
                </a:solidFill>
                <a:latin typeface="Arial"/>
                <a:ea typeface="Microsoft YaHei"/>
              </a:rPr>
              <a:t>Items</a:t>
            </a:r>
            <a:r>
              <a:rPr lang="ru-RU" sz="3200" b="1" strike="noStrike" spc="-1" dirty="0">
                <a:solidFill>
                  <a:srgbClr val="00B050"/>
                </a:solidFill>
                <a:latin typeface="Arial"/>
                <a:ea typeface="Microsoft YaHei"/>
              </a:rPr>
              <a:t> </a:t>
            </a:r>
            <a:r>
              <a:rPr lang="ru-RU" sz="3200" b="1" strike="noStrike" spc="-1" dirty="0" smtClean="0">
                <a:solidFill>
                  <a:srgbClr val="00B050"/>
                </a:solidFill>
                <a:latin typeface="Arial"/>
                <a:ea typeface="Microsoft YaHei"/>
              </a:rPr>
              <a:t>1-1</a:t>
            </a:r>
            <a:r>
              <a:rPr lang="en-US" sz="3200" b="1" strike="noStrike" spc="-1" dirty="0" smtClean="0">
                <a:solidFill>
                  <a:srgbClr val="00B050"/>
                </a:solidFill>
                <a:latin typeface="Arial"/>
                <a:ea typeface="Microsoft YaHei"/>
              </a:rPr>
              <a:t>4</a:t>
            </a:r>
            <a:endParaRPr lang="ru-RU" sz="3200" b="0" strike="noStrike" spc="-1" dirty="0">
              <a:solidFill>
                <a:srgbClr val="00B050"/>
              </a:solidFill>
              <a:latin typeface="Arial"/>
            </a:endParaRPr>
          </a:p>
        </p:txBody>
      </p:sp>
      <p:sp>
        <p:nvSpPr>
          <p:cNvPr id="145" name="CustomShape 2"/>
          <p:cNvSpPr/>
          <p:nvPr/>
        </p:nvSpPr>
        <p:spPr>
          <a:xfrm>
            <a:off x="457200" y="1080000"/>
            <a:ext cx="8228160" cy="5414106"/>
          </a:xfrm>
          <a:prstGeom prst="rect">
            <a:avLst/>
          </a:prstGeom>
          <a:noFill/>
          <a:ln>
            <a:noFill/>
          </a:ln>
        </p:spPr>
        <p:style>
          <a:lnRef idx="0">
            <a:scrgbClr r="0" g="0" b="0"/>
          </a:lnRef>
          <a:fillRef idx="0">
            <a:scrgbClr r="0" g="0" b="0"/>
          </a:fillRef>
          <a:effectRef idx="0">
            <a:scrgbClr r="0" g="0" b="0"/>
          </a:effectRef>
          <a:fontRef idx="minor"/>
        </p:style>
        <p:txBody>
          <a:bodyPr lIns="0" tIns="0" rIns="0" bIns="0">
            <a:noAutofit/>
          </a:bodyPr>
          <a:lstStyle/>
          <a:p>
            <a:pPr algn="just">
              <a:lnSpc>
                <a:spcPct val="100000"/>
              </a:lnSpc>
              <a:spcAft>
                <a:spcPts val="1414"/>
              </a:spcAft>
            </a:pPr>
            <a:endParaRPr lang="ru-RU" sz="1800" b="0" strike="noStrike" spc="-1" dirty="0">
              <a:latin typeface="Arial"/>
            </a:endParaRPr>
          </a:p>
          <a:p>
            <a:pPr algn="just">
              <a:lnSpc>
                <a:spcPct val="100000"/>
              </a:lnSpc>
              <a:spcAft>
                <a:spcPts val="1414"/>
              </a:spcAft>
            </a:pPr>
            <a:r>
              <a:rPr lang="en-US" sz="3200" spc="-1" dirty="0">
                <a:solidFill>
                  <a:srgbClr val="000000"/>
                </a:solidFill>
                <a:latin typeface="Calibri"/>
                <a:ea typeface="Microsoft YaHei"/>
              </a:rPr>
              <a:t>7</a:t>
            </a:r>
            <a:r>
              <a:rPr lang="ru-RU" sz="3200" b="0" strike="noStrike" spc="-1" dirty="0" smtClean="0">
                <a:solidFill>
                  <a:srgbClr val="000000"/>
                </a:solidFill>
                <a:latin typeface="Calibri"/>
                <a:ea typeface="Microsoft YaHei"/>
              </a:rPr>
              <a:t>. </a:t>
            </a:r>
            <a:r>
              <a:rPr lang="ru-RU" sz="3200" b="0" strike="noStrike" spc="-1" dirty="0" err="1">
                <a:solidFill>
                  <a:srgbClr val="000000"/>
                </a:solidFill>
                <a:latin typeface="Calibri"/>
                <a:ea typeface="Microsoft YaHei"/>
              </a:rPr>
              <a:t>In</a:t>
            </a:r>
            <a:r>
              <a:rPr lang="ru-RU" sz="3200" b="0" strike="noStrike" spc="-1" dirty="0">
                <a:solidFill>
                  <a:srgbClr val="000000"/>
                </a:solidFill>
                <a:latin typeface="Calibri"/>
                <a:ea typeface="Microsoft YaHei"/>
              </a:rPr>
              <a:t> </a:t>
            </a:r>
            <a:r>
              <a:rPr lang="ru-RU" sz="3200" b="0" strike="noStrike" spc="-1" dirty="0" err="1" smtClean="0">
                <a:solidFill>
                  <a:srgbClr val="000000"/>
                </a:solidFill>
                <a:latin typeface="Calibri"/>
                <a:ea typeface="Microsoft YaHei"/>
              </a:rPr>
              <a:t>which</a:t>
            </a:r>
            <a:r>
              <a:rPr lang="en-US" sz="3200" b="0" strike="noStrike" spc="-1" dirty="0" smtClean="0">
                <a:solidFill>
                  <a:srgbClr val="000000"/>
                </a:solidFill>
                <a:latin typeface="Calibri"/>
                <a:ea typeface="Microsoft YaHei"/>
              </a:rPr>
              <a:t> part of the</a:t>
            </a:r>
            <a:r>
              <a:rPr lang="ru-RU" sz="3200" b="0" strike="noStrike" spc="-1" dirty="0" smtClean="0">
                <a:solidFill>
                  <a:srgbClr val="000000"/>
                </a:solidFill>
                <a:latin typeface="Calibri"/>
                <a:ea typeface="Microsoft YaHei"/>
              </a:rPr>
              <a:t> </a:t>
            </a:r>
            <a:r>
              <a:rPr lang="en-US" sz="3200" spc="-1" dirty="0">
                <a:solidFill>
                  <a:srgbClr val="000000"/>
                </a:solidFill>
                <a:latin typeface="Calibri"/>
                <a:ea typeface="Microsoft YaHei"/>
              </a:rPr>
              <a:t>article</a:t>
            </a:r>
            <a:r>
              <a:rPr lang="ru-RU" sz="3200" b="0" strike="noStrike" spc="-1" dirty="0" smtClean="0">
                <a:solidFill>
                  <a:srgbClr val="000000"/>
                </a:solidFill>
                <a:latin typeface="Calibri"/>
                <a:ea typeface="Microsoft YaHei"/>
              </a:rPr>
              <a:t> </a:t>
            </a:r>
            <a:r>
              <a:rPr lang="ru-RU" sz="3200" b="0" strike="noStrike" spc="-1" dirty="0" err="1">
                <a:solidFill>
                  <a:srgbClr val="000000"/>
                </a:solidFill>
                <a:latin typeface="Calibri"/>
                <a:ea typeface="Microsoft YaHei"/>
              </a:rPr>
              <a:t>is</a:t>
            </a:r>
            <a:r>
              <a:rPr lang="ru-RU" sz="3200" b="0" strike="noStrike" spc="-1" dirty="0">
                <a:solidFill>
                  <a:srgbClr val="000000"/>
                </a:solidFill>
                <a:latin typeface="Calibri"/>
                <a:ea typeface="Microsoft YaHei"/>
              </a:rPr>
              <a:t> </a:t>
            </a:r>
            <a:r>
              <a:rPr lang="ru-RU" sz="3200" b="0" strike="noStrike" spc="-1" dirty="0" err="1">
                <a:solidFill>
                  <a:srgbClr val="000000"/>
                </a:solidFill>
                <a:latin typeface="Calibri"/>
                <a:ea typeface="Microsoft YaHei"/>
              </a:rPr>
              <a:t>the</a:t>
            </a:r>
            <a:r>
              <a:rPr lang="ru-RU" sz="3200" b="0" strike="noStrike" spc="-1" dirty="0">
                <a:solidFill>
                  <a:srgbClr val="000000"/>
                </a:solidFill>
                <a:latin typeface="Calibri"/>
                <a:ea typeface="Microsoft YaHei"/>
              </a:rPr>
              <a:t> </a:t>
            </a:r>
            <a:r>
              <a:rPr lang="ru-RU" sz="3200" b="0" strike="noStrike" spc="-1" dirty="0" err="1">
                <a:solidFill>
                  <a:srgbClr val="000000"/>
                </a:solidFill>
                <a:latin typeface="Calibri"/>
                <a:ea typeface="Microsoft YaHei"/>
              </a:rPr>
              <a:t>following</a:t>
            </a:r>
            <a:r>
              <a:rPr lang="ru-RU" sz="3200" b="0" strike="noStrike" spc="-1" dirty="0">
                <a:solidFill>
                  <a:srgbClr val="000000"/>
                </a:solidFill>
                <a:latin typeface="Calibri"/>
                <a:ea typeface="Microsoft YaHei"/>
              </a:rPr>
              <a:t> </a:t>
            </a:r>
            <a:r>
              <a:rPr lang="ru-RU" sz="3200" b="0" strike="noStrike" spc="-1" dirty="0" err="1" smtClean="0">
                <a:solidFill>
                  <a:srgbClr val="000000"/>
                </a:solidFill>
                <a:latin typeface="Calibri"/>
                <a:ea typeface="Microsoft YaHei"/>
              </a:rPr>
              <a:t>mentioned</a:t>
            </a:r>
            <a:r>
              <a:rPr lang="ru-RU" sz="3200" b="0" strike="noStrike" spc="-1" dirty="0" smtClean="0">
                <a:solidFill>
                  <a:srgbClr val="000000"/>
                </a:solidFill>
                <a:latin typeface="Calibri"/>
                <a:ea typeface="Microsoft YaHei"/>
              </a:rPr>
              <a:t>… </a:t>
            </a:r>
            <a:endParaRPr lang="ru-RU" sz="3200" b="0" strike="noStrike" spc="-1" dirty="0">
              <a:latin typeface="Arial"/>
            </a:endParaRPr>
          </a:p>
          <a:p>
            <a:pPr marL="403200" algn="just">
              <a:lnSpc>
                <a:spcPct val="100000"/>
              </a:lnSpc>
              <a:spcAft>
                <a:spcPts val="1414"/>
              </a:spcAft>
            </a:pPr>
            <a:r>
              <a:rPr lang="en-US" sz="3200" b="1" dirty="0" smtClean="0"/>
              <a:t>reasons </a:t>
            </a:r>
            <a:r>
              <a:rPr lang="en-US" sz="3200" b="1" dirty="0"/>
              <a:t>for the popularity of a certain type of visual </a:t>
            </a:r>
            <a:r>
              <a:rPr lang="en-US" sz="3200" b="1" dirty="0" smtClean="0"/>
              <a:t>art</a:t>
            </a:r>
          </a:p>
          <a:p>
            <a:pPr marL="403200" algn="just">
              <a:lnSpc>
                <a:spcPct val="100000"/>
              </a:lnSpc>
              <a:spcAft>
                <a:spcPts val="1414"/>
              </a:spcAft>
            </a:pPr>
            <a:r>
              <a:rPr lang="ru-RU" sz="3200" b="1" strike="noStrike" spc="-1" dirty="0" err="1" smtClean="0">
                <a:solidFill>
                  <a:srgbClr val="C00000"/>
                </a:solidFill>
                <a:latin typeface="Calibri"/>
                <a:ea typeface="Microsoft YaHei"/>
              </a:rPr>
              <a:t>Correct</a:t>
            </a:r>
            <a:r>
              <a:rPr lang="ru-RU" sz="3200" b="1" strike="noStrike" spc="-1" dirty="0" smtClean="0">
                <a:solidFill>
                  <a:srgbClr val="C00000"/>
                </a:solidFill>
                <a:latin typeface="Calibri"/>
                <a:ea typeface="Microsoft YaHei"/>
              </a:rPr>
              <a:t> </a:t>
            </a:r>
            <a:r>
              <a:rPr lang="ru-RU" sz="3200" b="1" strike="noStrike" spc="-1" dirty="0" err="1" smtClean="0">
                <a:solidFill>
                  <a:srgbClr val="C00000"/>
                </a:solidFill>
                <a:latin typeface="Calibri"/>
                <a:ea typeface="Microsoft YaHei"/>
              </a:rPr>
              <a:t>answer</a:t>
            </a:r>
            <a:r>
              <a:rPr lang="ru-RU" sz="3200" b="1" strike="noStrike" spc="-1" dirty="0" smtClean="0">
                <a:solidFill>
                  <a:srgbClr val="C00000"/>
                </a:solidFill>
                <a:latin typeface="Calibri"/>
                <a:ea typeface="Microsoft YaHei"/>
              </a:rPr>
              <a:t>:</a:t>
            </a:r>
            <a:r>
              <a:rPr lang="en-US" sz="3200" b="1" strike="noStrike" spc="-1" dirty="0" smtClean="0">
                <a:solidFill>
                  <a:srgbClr val="C00000"/>
                </a:solidFill>
                <a:latin typeface="Calibri"/>
                <a:ea typeface="Microsoft YaHei"/>
              </a:rPr>
              <a:t> D</a:t>
            </a:r>
          </a:p>
          <a:p>
            <a:pPr marL="630720" indent="-227520" algn="just">
              <a:lnSpc>
                <a:spcPct val="100000"/>
              </a:lnSpc>
              <a:spcAft>
                <a:spcPts val="1414"/>
              </a:spcAft>
            </a:pPr>
            <a:r>
              <a:rPr lang="en-US" sz="2400" b="1" dirty="0">
                <a:solidFill>
                  <a:srgbClr val="7030A0"/>
                </a:solidFill>
              </a:rPr>
              <a:t>But why do we do it? One explanation is that when you're on the edge of your cinema seat, you can benefit from what seems a life-or-death situation, with the advantage of realizing, a mere moment later and with joyful relief, that it’s not. </a:t>
            </a:r>
            <a:endParaRPr lang="ru-RU" sz="2400" b="1" strike="noStrike" spc="-1" dirty="0">
              <a:solidFill>
                <a:srgbClr val="7030A0"/>
              </a:solidFill>
              <a:latin typeface="Arial"/>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xmlns:p15="http://schemas.microsoft.com/office/powerpoint/2012/main">
      <p:transition spd="slow"/>
    </mc:Fallback>
  </mc:AlternateContent>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2" name="CustomShape 1"/>
          <p:cNvSpPr/>
          <p:nvPr/>
        </p:nvSpPr>
        <p:spPr>
          <a:xfrm>
            <a:off x="457200" y="274680"/>
            <a:ext cx="8037720" cy="804240"/>
          </a:xfrm>
          <a:prstGeom prst="rect">
            <a:avLst/>
          </a:prstGeom>
          <a:noFill/>
          <a:ln>
            <a:noFill/>
          </a:ln>
        </p:spPr>
        <p:style>
          <a:lnRef idx="0">
            <a:scrgbClr r="0" g="0" b="0"/>
          </a:lnRef>
          <a:fillRef idx="0">
            <a:scrgbClr r="0" g="0" b="0"/>
          </a:fillRef>
          <a:effectRef idx="0">
            <a:scrgbClr r="0" g="0" b="0"/>
          </a:effectRef>
          <a:fontRef idx="minor"/>
        </p:style>
        <p:txBody>
          <a:bodyPr lIns="0" tIns="0" rIns="0" bIns="0" anchor="ctr" anchorCtr="1">
            <a:noAutofit/>
          </a:bodyPr>
          <a:lstStyle/>
          <a:p>
            <a:pPr>
              <a:lnSpc>
                <a:spcPct val="100000"/>
              </a:lnSpc>
              <a:spcAft>
                <a:spcPts val="1414"/>
              </a:spcAft>
            </a:pPr>
            <a:r>
              <a:rPr lang="ru-RU" sz="3200" b="1" strike="noStrike" spc="-1" dirty="0" err="1">
                <a:solidFill>
                  <a:srgbClr val="00B050"/>
                </a:solidFill>
                <a:latin typeface="Arial"/>
                <a:ea typeface="Microsoft YaHei"/>
              </a:rPr>
              <a:t>Reading</a:t>
            </a:r>
            <a:r>
              <a:rPr lang="ru-RU" sz="3200" b="1" strike="noStrike" spc="-1" dirty="0" smtClean="0">
                <a:solidFill>
                  <a:srgbClr val="00B050"/>
                </a:solidFill>
                <a:latin typeface="Arial"/>
                <a:ea typeface="Microsoft YaHei"/>
              </a:rPr>
              <a:t>.</a:t>
            </a:r>
            <a:r>
              <a:rPr lang="en-US" sz="3200" b="1" strike="noStrike" spc="-1" dirty="0" smtClean="0">
                <a:solidFill>
                  <a:srgbClr val="00B050"/>
                </a:solidFill>
                <a:latin typeface="Arial"/>
                <a:ea typeface="Microsoft YaHei"/>
              </a:rPr>
              <a:t> Task 1.</a:t>
            </a:r>
            <a:r>
              <a:rPr lang="ru-RU" sz="3200" b="1" strike="noStrike" spc="-1" dirty="0" smtClean="0">
                <a:solidFill>
                  <a:srgbClr val="00B050"/>
                </a:solidFill>
                <a:latin typeface="Arial"/>
                <a:ea typeface="Microsoft YaHei"/>
              </a:rPr>
              <a:t> </a:t>
            </a:r>
            <a:r>
              <a:rPr lang="ru-RU" sz="3200" b="1" strike="noStrike" spc="-1" dirty="0" err="1">
                <a:solidFill>
                  <a:srgbClr val="00B050"/>
                </a:solidFill>
                <a:latin typeface="Arial"/>
                <a:ea typeface="Microsoft YaHei"/>
              </a:rPr>
              <a:t>Items</a:t>
            </a:r>
            <a:r>
              <a:rPr lang="ru-RU" sz="3200" b="1" strike="noStrike" spc="-1" dirty="0">
                <a:solidFill>
                  <a:srgbClr val="00B050"/>
                </a:solidFill>
                <a:latin typeface="Arial"/>
                <a:ea typeface="Microsoft YaHei"/>
              </a:rPr>
              <a:t> </a:t>
            </a:r>
            <a:r>
              <a:rPr lang="ru-RU" sz="3200" b="1" strike="noStrike" spc="-1" dirty="0" smtClean="0">
                <a:solidFill>
                  <a:srgbClr val="00B050"/>
                </a:solidFill>
                <a:latin typeface="Arial"/>
                <a:ea typeface="Microsoft YaHei"/>
              </a:rPr>
              <a:t>1-1</a:t>
            </a:r>
            <a:r>
              <a:rPr lang="en-US" sz="3200" b="1" strike="noStrike" spc="-1" dirty="0" smtClean="0">
                <a:solidFill>
                  <a:srgbClr val="00B050"/>
                </a:solidFill>
                <a:latin typeface="Arial"/>
                <a:ea typeface="Microsoft YaHei"/>
              </a:rPr>
              <a:t>4</a:t>
            </a:r>
            <a:endParaRPr lang="ru-RU" sz="3200" b="0" strike="noStrike" spc="-1" dirty="0">
              <a:solidFill>
                <a:srgbClr val="00B050"/>
              </a:solidFill>
              <a:latin typeface="Arial"/>
            </a:endParaRPr>
          </a:p>
        </p:txBody>
      </p:sp>
      <p:sp>
        <p:nvSpPr>
          <p:cNvPr id="143" name="CustomShape 2"/>
          <p:cNvSpPr/>
          <p:nvPr/>
        </p:nvSpPr>
        <p:spPr>
          <a:xfrm>
            <a:off x="457200" y="1080000"/>
            <a:ext cx="8228160" cy="5016000"/>
          </a:xfrm>
          <a:prstGeom prst="rect">
            <a:avLst/>
          </a:prstGeom>
          <a:noFill/>
          <a:ln>
            <a:noFill/>
          </a:ln>
        </p:spPr>
        <p:style>
          <a:lnRef idx="0">
            <a:scrgbClr r="0" g="0" b="0"/>
          </a:lnRef>
          <a:fillRef idx="0">
            <a:scrgbClr r="0" g="0" b="0"/>
          </a:fillRef>
          <a:effectRef idx="0">
            <a:scrgbClr r="0" g="0" b="0"/>
          </a:effectRef>
          <a:fontRef idx="minor"/>
        </p:style>
        <p:txBody>
          <a:bodyPr lIns="0" tIns="0" rIns="0" bIns="0">
            <a:noAutofit/>
          </a:bodyPr>
          <a:lstStyle/>
          <a:p>
            <a:pPr algn="just">
              <a:lnSpc>
                <a:spcPct val="100000"/>
              </a:lnSpc>
              <a:spcAft>
                <a:spcPts val="1414"/>
              </a:spcAft>
            </a:pPr>
            <a:endParaRPr lang="ru-RU" sz="1800" b="0" strike="noStrike" spc="-1" dirty="0">
              <a:latin typeface="Arial"/>
            </a:endParaRPr>
          </a:p>
          <a:p>
            <a:pPr algn="just">
              <a:lnSpc>
                <a:spcPct val="100000"/>
              </a:lnSpc>
              <a:spcAft>
                <a:spcPts val="1414"/>
              </a:spcAft>
            </a:pPr>
            <a:r>
              <a:rPr lang="en-US" sz="3200" spc="-1" dirty="0">
                <a:solidFill>
                  <a:srgbClr val="000000"/>
                </a:solidFill>
                <a:latin typeface="Calibri"/>
                <a:ea typeface="Microsoft YaHei"/>
              </a:rPr>
              <a:t>8</a:t>
            </a:r>
            <a:r>
              <a:rPr lang="ru-RU" sz="3200" b="0" strike="noStrike" spc="-1" dirty="0" smtClean="0">
                <a:solidFill>
                  <a:srgbClr val="000000"/>
                </a:solidFill>
                <a:latin typeface="Calibri"/>
                <a:ea typeface="Microsoft YaHei"/>
              </a:rPr>
              <a:t>. </a:t>
            </a:r>
            <a:r>
              <a:rPr lang="ru-RU" sz="3200" b="0" strike="noStrike" spc="-1" dirty="0" err="1">
                <a:solidFill>
                  <a:srgbClr val="000000"/>
                </a:solidFill>
                <a:latin typeface="Calibri"/>
                <a:ea typeface="Microsoft YaHei"/>
              </a:rPr>
              <a:t>In</a:t>
            </a:r>
            <a:r>
              <a:rPr lang="ru-RU" sz="3200" b="0" strike="noStrike" spc="-1" dirty="0">
                <a:solidFill>
                  <a:srgbClr val="000000"/>
                </a:solidFill>
                <a:latin typeface="Calibri"/>
                <a:ea typeface="Microsoft YaHei"/>
              </a:rPr>
              <a:t> </a:t>
            </a:r>
            <a:r>
              <a:rPr lang="ru-RU" sz="3200" b="0" strike="noStrike" spc="-1" dirty="0" err="1" smtClean="0">
                <a:solidFill>
                  <a:srgbClr val="000000"/>
                </a:solidFill>
                <a:latin typeface="Calibri"/>
                <a:ea typeface="Microsoft YaHei"/>
              </a:rPr>
              <a:t>which</a:t>
            </a:r>
            <a:r>
              <a:rPr lang="en-US" sz="3200" b="0" strike="noStrike" spc="-1" dirty="0" smtClean="0">
                <a:solidFill>
                  <a:srgbClr val="000000"/>
                </a:solidFill>
                <a:latin typeface="Calibri"/>
                <a:ea typeface="Microsoft YaHei"/>
              </a:rPr>
              <a:t> part of the</a:t>
            </a:r>
            <a:r>
              <a:rPr lang="ru-RU" sz="3200" b="0" strike="noStrike" spc="-1" dirty="0" smtClean="0">
                <a:solidFill>
                  <a:srgbClr val="000000"/>
                </a:solidFill>
                <a:latin typeface="Calibri"/>
                <a:ea typeface="Microsoft YaHei"/>
              </a:rPr>
              <a:t> </a:t>
            </a:r>
            <a:r>
              <a:rPr lang="en-US" sz="3200" spc="-1" dirty="0">
                <a:solidFill>
                  <a:srgbClr val="000000"/>
                </a:solidFill>
                <a:latin typeface="Calibri"/>
                <a:ea typeface="Microsoft YaHei"/>
              </a:rPr>
              <a:t>article</a:t>
            </a:r>
            <a:r>
              <a:rPr lang="ru-RU" sz="3200" b="0" strike="noStrike" spc="-1" dirty="0" smtClean="0">
                <a:solidFill>
                  <a:srgbClr val="000000"/>
                </a:solidFill>
                <a:latin typeface="Calibri"/>
                <a:ea typeface="Microsoft YaHei"/>
              </a:rPr>
              <a:t> </a:t>
            </a:r>
            <a:r>
              <a:rPr lang="ru-RU" sz="3200" b="0" strike="noStrike" spc="-1" dirty="0" err="1">
                <a:solidFill>
                  <a:srgbClr val="000000"/>
                </a:solidFill>
                <a:latin typeface="Calibri"/>
                <a:ea typeface="Microsoft YaHei"/>
              </a:rPr>
              <a:t>is</a:t>
            </a:r>
            <a:r>
              <a:rPr lang="ru-RU" sz="3200" b="0" strike="noStrike" spc="-1" dirty="0">
                <a:solidFill>
                  <a:srgbClr val="000000"/>
                </a:solidFill>
                <a:latin typeface="Calibri"/>
                <a:ea typeface="Microsoft YaHei"/>
              </a:rPr>
              <a:t> </a:t>
            </a:r>
            <a:r>
              <a:rPr lang="ru-RU" sz="3200" b="0" strike="noStrike" spc="-1" dirty="0" err="1">
                <a:solidFill>
                  <a:srgbClr val="000000"/>
                </a:solidFill>
                <a:latin typeface="Calibri"/>
                <a:ea typeface="Microsoft YaHei"/>
              </a:rPr>
              <a:t>the</a:t>
            </a:r>
            <a:r>
              <a:rPr lang="ru-RU" sz="3200" b="0" strike="noStrike" spc="-1" dirty="0">
                <a:solidFill>
                  <a:srgbClr val="000000"/>
                </a:solidFill>
                <a:latin typeface="Calibri"/>
                <a:ea typeface="Microsoft YaHei"/>
              </a:rPr>
              <a:t> </a:t>
            </a:r>
            <a:r>
              <a:rPr lang="ru-RU" sz="3200" b="0" strike="noStrike" spc="-1" dirty="0" err="1">
                <a:solidFill>
                  <a:srgbClr val="000000"/>
                </a:solidFill>
                <a:latin typeface="Calibri"/>
                <a:ea typeface="Microsoft YaHei"/>
              </a:rPr>
              <a:t>following</a:t>
            </a:r>
            <a:r>
              <a:rPr lang="ru-RU" sz="3200" b="0" strike="noStrike" spc="-1" dirty="0">
                <a:solidFill>
                  <a:srgbClr val="000000"/>
                </a:solidFill>
                <a:latin typeface="Calibri"/>
                <a:ea typeface="Microsoft YaHei"/>
              </a:rPr>
              <a:t> </a:t>
            </a:r>
            <a:r>
              <a:rPr lang="ru-RU" sz="3200" b="0" strike="noStrike" spc="-1" dirty="0" err="1" smtClean="0">
                <a:solidFill>
                  <a:srgbClr val="000000"/>
                </a:solidFill>
                <a:latin typeface="Calibri"/>
                <a:ea typeface="Microsoft YaHei"/>
              </a:rPr>
              <a:t>mentioned</a:t>
            </a:r>
            <a:r>
              <a:rPr lang="ru-RU" sz="3200" b="0" strike="noStrike" spc="-1" dirty="0" smtClean="0">
                <a:solidFill>
                  <a:srgbClr val="000000"/>
                </a:solidFill>
                <a:latin typeface="Calibri"/>
                <a:ea typeface="Microsoft YaHei"/>
              </a:rPr>
              <a:t>… </a:t>
            </a:r>
            <a:endParaRPr lang="ru-RU" sz="3200" b="0" strike="noStrike" spc="-1" dirty="0">
              <a:latin typeface="Arial"/>
            </a:endParaRPr>
          </a:p>
          <a:p>
            <a:pPr marL="630720" indent="-227520" algn="just">
              <a:lnSpc>
                <a:spcPct val="100000"/>
              </a:lnSpc>
              <a:spcAft>
                <a:spcPts val="1414"/>
              </a:spcAft>
            </a:pPr>
            <a:r>
              <a:rPr lang="en-US" sz="3200" b="1" dirty="0" smtClean="0"/>
              <a:t>getting </a:t>
            </a:r>
            <a:r>
              <a:rPr lang="en-US" sz="3200" b="1" dirty="0"/>
              <a:t>second thoughts on some issue </a:t>
            </a:r>
            <a:endParaRPr lang="en-US" sz="3200" b="1" dirty="0" smtClean="0"/>
          </a:p>
          <a:p>
            <a:pPr marL="630720" indent="-227520" algn="just">
              <a:lnSpc>
                <a:spcPct val="100000"/>
              </a:lnSpc>
              <a:spcAft>
                <a:spcPts val="1414"/>
              </a:spcAft>
            </a:pPr>
            <a:r>
              <a:rPr lang="ru-RU" sz="3200" b="1" strike="noStrike" spc="-1" dirty="0" err="1" smtClean="0">
                <a:solidFill>
                  <a:srgbClr val="C00000"/>
                </a:solidFill>
                <a:latin typeface="Calibri"/>
                <a:ea typeface="Microsoft YaHei"/>
              </a:rPr>
              <a:t>Correct</a:t>
            </a:r>
            <a:r>
              <a:rPr lang="ru-RU" sz="3200" b="1" strike="noStrike" spc="-1" dirty="0" smtClean="0">
                <a:solidFill>
                  <a:srgbClr val="C00000"/>
                </a:solidFill>
                <a:latin typeface="Calibri"/>
                <a:ea typeface="Microsoft YaHei"/>
              </a:rPr>
              <a:t> </a:t>
            </a:r>
            <a:r>
              <a:rPr lang="ru-RU" sz="3200" b="1" strike="noStrike" spc="-1" dirty="0" err="1" smtClean="0">
                <a:solidFill>
                  <a:srgbClr val="C00000"/>
                </a:solidFill>
                <a:latin typeface="Calibri"/>
                <a:ea typeface="Microsoft YaHei"/>
              </a:rPr>
              <a:t>answer</a:t>
            </a:r>
            <a:r>
              <a:rPr lang="ru-RU" sz="3200" b="1" strike="noStrike" spc="-1" dirty="0" smtClean="0">
                <a:solidFill>
                  <a:srgbClr val="C00000"/>
                </a:solidFill>
                <a:latin typeface="Calibri"/>
                <a:ea typeface="Microsoft YaHei"/>
              </a:rPr>
              <a:t>:</a:t>
            </a:r>
            <a:r>
              <a:rPr lang="en-US" sz="3200" b="1" strike="noStrike" spc="-1" dirty="0" smtClean="0">
                <a:solidFill>
                  <a:srgbClr val="C00000"/>
                </a:solidFill>
                <a:latin typeface="Calibri"/>
                <a:ea typeface="Microsoft YaHei"/>
              </a:rPr>
              <a:t> A</a:t>
            </a:r>
          </a:p>
          <a:p>
            <a:pPr marL="630720" indent="-227520" algn="just">
              <a:lnSpc>
                <a:spcPct val="100000"/>
              </a:lnSpc>
              <a:spcAft>
                <a:spcPts val="1414"/>
              </a:spcAft>
            </a:pPr>
            <a:r>
              <a:rPr lang="en-US" sz="2400" b="1" dirty="0">
                <a:solidFill>
                  <a:srgbClr val="7030A0"/>
                </a:solidFill>
              </a:rPr>
              <a:t>My reaction, initially, was to grimace, but then I got round to wondering why a man of his age would be risking life and limb on a rock face. </a:t>
            </a:r>
            <a:endParaRPr lang="ru-RU" sz="2400" b="1" strike="noStrike" spc="-1" dirty="0">
              <a:solidFill>
                <a:srgbClr val="7030A0"/>
              </a:solidFill>
              <a:latin typeface="Arial"/>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xmlns:p15="http://schemas.microsoft.com/office/powerpoint/2012/main">
      <p:transition spd="slow"/>
    </mc:Fallback>
  </mc:AlternateContent>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 name="CustomShape 1"/>
          <p:cNvSpPr/>
          <p:nvPr/>
        </p:nvSpPr>
        <p:spPr>
          <a:xfrm>
            <a:off x="457200" y="274680"/>
            <a:ext cx="8037720" cy="804240"/>
          </a:xfrm>
          <a:prstGeom prst="rect">
            <a:avLst/>
          </a:prstGeom>
          <a:noFill/>
          <a:ln>
            <a:noFill/>
          </a:ln>
        </p:spPr>
        <p:style>
          <a:lnRef idx="0">
            <a:scrgbClr r="0" g="0" b="0"/>
          </a:lnRef>
          <a:fillRef idx="0">
            <a:scrgbClr r="0" g="0" b="0"/>
          </a:fillRef>
          <a:effectRef idx="0">
            <a:scrgbClr r="0" g="0" b="0"/>
          </a:effectRef>
          <a:fontRef idx="minor"/>
        </p:style>
        <p:txBody>
          <a:bodyPr lIns="0" tIns="0" rIns="0" bIns="0" anchor="ctr" anchorCtr="1">
            <a:noAutofit/>
          </a:bodyPr>
          <a:lstStyle/>
          <a:p>
            <a:pPr>
              <a:lnSpc>
                <a:spcPct val="100000"/>
              </a:lnSpc>
              <a:spcAft>
                <a:spcPts val="1414"/>
              </a:spcAft>
            </a:pPr>
            <a:r>
              <a:rPr lang="ru-RU" sz="3200" b="1" strike="noStrike" spc="-1" dirty="0" err="1">
                <a:solidFill>
                  <a:srgbClr val="00B050"/>
                </a:solidFill>
                <a:latin typeface="Arial"/>
                <a:ea typeface="Microsoft YaHei"/>
              </a:rPr>
              <a:t>Reading</a:t>
            </a:r>
            <a:r>
              <a:rPr lang="ru-RU" sz="3200" b="1" strike="noStrike" spc="-1" dirty="0" smtClean="0">
                <a:solidFill>
                  <a:srgbClr val="00B050"/>
                </a:solidFill>
                <a:latin typeface="Arial"/>
                <a:ea typeface="Microsoft YaHei"/>
              </a:rPr>
              <a:t>.</a:t>
            </a:r>
            <a:r>
              <a:rPr lang="en-US" sz="3200" b="1" strike="noStrike" spc="-1" dirty="0" smtClean="0">
                <a:solidFill>
                  <a:srgbClr val="00B050"/>
                </a:solidFill>
                <a:latin typeface="Arial"/>
                <a:ea typeface="Microsoft YaHei"/>
              </a:rPr>
              <a:t> Task 1.</a:t>
            </a:r>
            <a:r>
              <a:rPr lang="ru-RU" sz="3200" b="1" strike="noStrike" spc="-1" dirty="0" smtClean="0">
                <a:solidFill>
                  <a:srgbClr val="00B050"/>
                </a:solidFill>
                <a:latin typeface="Arial"/>
                <a:ea typeface="Microsoft YaHei"/>
              </a:rPr>
              <a:t> </a:t>
            </a:r>
            <a:r>
              <a:rPr lang="ru-RU" sz="3200" b="1" strike="noStrike" spc="-1" dirty="0" err="1">
                <a:solidFill>
                  <a:srgbClr val="00B050"/>
                </a:solidFill>
                <a:latin typeface="Arial"/>
                <a:ea typeface="Microsoft YaHei"/>
              </a:rPr>
              <a:t>Items</a:t>
            </a:r>
            <a:r>
              <a:rPr lang="ru-RU" sz="3200" b="1" strike="noStrike" spc="-1" dirty="0">
                <a:solidFill>
                  <a:srgbClr val="00B050"/>
                </a:solidFill>
                <a:latin typeface="Arial"/>
                <a:ea typeface="Microsoft YaHei"/>
              </a:rPr>
              <a:t> </a:t>
            </a:r>
            <a:r>
              <a:rPr lang="ru-RU" sz="3200" b="1" strike="noStrike" spc="-1" dirty="0" smtClean="0">
                <a:solidFill>
                  <a:srgbClr val="00B050"/>
                </a:solidFill>
                <a:latin typeface="Arial"/>
                <a:ea typeface="Microsoft YaHei"/>
              </a:rPr>
              <a:t>1-1</a:t>
            </a:r>
            <a:r>
              <a:rPr lang="en-US" sz="3200" b="1" strike="noStrike" spc="-1" dirty="0" smtClean="0">
                <a:solidFill>
                  <a:srgbClr val="00B050"/>
                </a:solidFill>
                <a:latin typeface="Arial"/>
                <a:ea typeface="Microsoft YaHei"/>
              </a:rPr>
              <a:t>4</a:t>
            </a:r>
            <a:endParaRPr lang="ru-RU" sz="3200" b="0" strike="noStrike" spc="-1" dirty="0">
              <a:solidFill>
                <a:srgbClr val="00B050"/>
              </a:solidFill>
              <a:latin typeface="Arial"/>
            </a:endParaRPr>
          </a:p>
        </p:txBody>
      </p:sp>
      <p:sp>
        <p:nvSpPr>
          <p:cNvPr id="147" name="CustomShape 2"/>
          <p:cNvSpPr/>
          <p:nvPr/>
        </p:nvSpPr>
        <p:spPr>
          <a:xfrm>
            <a:off x="457200" y="1079999"/>
            <a:ext cx="8228160" cy="5256145"/>
          </a:xfrm>
          <a:prstGeom prst="rect">
            <a:avLst/>
          </a:prstGeom>
          <a:noFill/>
          <a:ln>
            <a:noFill/>
          </a:ln>
        </p:spPr>
        <p:style>
          <a:lnRef idx="0">
            <a:scrgbClr r="0" g="0" b="0"/>
          </a:lnRef>
          <a:fillRef idx="0">
            <a:scrgbClr r="0" g="0" b="0"/>
          </a:fillRef>
          <a:effectRef idx="0">
            <a:scrgbClr r="0" g="0" b="0"/>
          </a:effectRef>
          <a:fontRef idx="minor"/>
        </p:style>
        <p:txBody>
          <a:bodyPr lIns="0" tIns="0" rIns="0" bIns="0">
            <a:noAutofit/>
          </a:bodyPr>
          <a:lstStyle/>
          <a:p>
            <a:pPr algn="just">
              <a:lnSpc>
                <a:spcPct val="100000"/>
              </a:lnSpc>
              <a:spcAft>
                <a:spcPts val="1414"/>
              </a:spcAft>
            </a:pPr>
            <a:endParaRPr lang="ru-RU" sz="1800" b="0" strike="noStrike" spc="-1" dirty="0">
              <a:latin typeface="Arial"/>
            </a:endParaRPr>
          </a:p>
          <a:p>
            <a:pPr algn="just">
              <a:lnSpc>
                <a:spcPct val="100000"/>
              </a:lnSpc>
              <a:spcAft>
                <a:spcPts val="1414"/>
              </a:spcAft>
            </a:pPr>
            <a:r>
              <a:rPr lang="ru-RU" sz="3200" b="0" strike="noStrike" spc="-1" dirty="0">
                <a:solidFill>
                  <a:srgbClr val="000000"/>
                </a:solidFill>
                <a:latin typeface="Calibri"/>
                <a:ea typeface="Microsoft YaHei"/>
              </a:rPr>
              <a:t>9. </a:t>
            </a:r>
            <a:r>
              <a:rPr lang="ru-RU" sz="3200" b="0" strike="noStrike" spc="-1" dirty="0" err="1">
                <a:solidFill>
                  <a:srgbClr val="000000"/>
                </a:solidFill>
                <a:latin typeface="Calibri"/>
                <a:ea typeface="Microsoft YaHei"/>
              </a:rPr>
              <a:t>In</a:t>
            </a:r>
            <a:r>
              <a:rPr lang="ru-RU" sz="3200" b="0" strike="noStrike" spc="-1" dirty="0">
                <a:solidFill>
                  <a:srgbClr val="000000"/>
                </a:solidFill>
                <a:latin typeface="Calibri"/>
                <a:ea typeface="Microsoft YaHei"/>
              </a:rPr>
              <a:t> </a:t>
            </a:r>
            <a:r>
              <a:rPr lang="ru-RU" sz="3200" b="0" strike="noStrike" spc="-1" dirty="0" err="1" smtClean="0">
                <a:solidFill>
                  <a:srgbClr val="000000"/>
                </a:solidFill>
                <a:latin typeface="Calibri"/>
                <a:ea typeface="Microsoft YaHei"/>
              </a:rPr>
              <a:t>which</a:t>
            </a:r>
            <a:r>
              <a:rPr lang="en-US" sz="3200" b="0" strike="noStrike" spc="-1" dirty="0" smtClean="0">
                <a:solidFill>
                  <a:srgbClr val="000000"/>
                </a:solidFill>
                <a:latin typeface="Calibri"/>
                <a:ea typeface="Microsoft YaHei"/>
              </a:rPr>
              <a:t> part of the</a:t>
            </a:r>
            <a:r>
              <a:rPr lang="ru-RU" sz="3200" b="0" strike="noStrike" spc="-1" dirty="0" smtClean="0">
                <a:solidFill>
                  <a:srgbClr val="000000"/>
                </a:solidFill>
                <a:latin typeface="Calibri"/>
                <a:ea typeface="Microsoft YaHei"/>
              </a:rPr>
              <a:t> </a:t>
            </a:r>
            <a:r>
              <a:rPr lang="en-US" sz="3200" spc="-1" dirty="0">
                <a:solidFill>
                  <a:srgbClr val="000000"/>
                </a:solidFill>
                <a:latin typeface="Calibri"/>
                <a:ea typeface="Microsoft YaHei"/>
              </a:rPr>
              <a:t>article</a:t>
            </a:r>
            <a:r>
              <a:rPr lang="ru-RU" sz="3200" b="0" strike="noStrike" spc="-1" dirty="0" smtClean="0">
                <a:solidFill>
                  <a:srgbClr val="000000"/>
                </a:solidFill>
                <a:latin typeface="Calibri"/>
                <a:ea typeface="Microsoft YaHei"/>
              </a:rPr>
              <a:t> </a:t>
            </a:r>
            <a:r>
              <a:rPr lang="ru-RU" sz="3200" b="0" strike="noStrike" spc="-1" dirty="0" err="1">
                <a:solidFill>
                  <a:srgbClr val="000000"/>
                </a:solidFill>
                <a:latin typeface="Calibri"/>
                <a:ea typeface="Microsoft YaHei"/>
              </a:rPr>
              <a:t>is</a:t>
            </a:r>
            <a:r>
              <a:rPr lang="ru-RU" sz="3200" b="0" strike="noStrike" spc="-1" dirty="0">
                <a:solidFill>
                  <a:srgbClr val="000000"/>
                </a:solidFill>
                <a:latin typeface="Calibri"/>
                <a:ea typeface="Microsoft YaHei"/>
              </a:rPr>
              <a:t> </a:t>
            </a:r>
            <a:r>
              <a:rPr lang="ru-RU" sz="3200" b="0" strike="noStrike" spc="-1" dirty="0" err="1">
                <a:solidFill>
                  <a:srgbClr val="000000"/>
                </a:solidFill>
                <a:latin typeface="Calibri"/>
                <a:ea typeface="Microsoft YaHei"/>
              </a:rPr>
              <a:t>the</a:t>
            </a:r>
            <a:r>
              <a:rPr lang="ru-RU" sz="3200" b="0" strike="noStrike" spc="-1" dirty="0">
                <a:solidFill>
                  <a:srgbClr val="000000"/>
                </a:solidFill>
                <a:latin typeface="Calibri"/>
                <a:ea typeface="Microsoft YaHei"/>
              </a:rPr>
              <a:t> </a:t>
            </a:r>
            <a:r>
              <a:rPr lang="ru-RU" sz="3200" b="0" strike="noStrike" spc="-1" dirty="0" err="1">
                <a:solidFill>
                  <a:srgbClr val="000000"/>
                </a:solidFill>
                <a:latin typeface="Calibri"/>
                <a:ea typeface="Microsoft YaHei"/>
              </a:rPr>
              <a:t>following</a:t>
            </a:r>
            <a:r>
              <a:rPr lang="ru-RU" sz="3200" b="0" strike="noStrike" spc="-1" dirty="0">
                <a:solidFill>
                  <a:srgbClr val="000000"/>
                </a:solidFill>
                <a:latin typeface="Calibri"/>
                <a:ea typeface="Microsoft YaHei"/>
              </a:rPr>
              <a:t> </a:t>
            </a:r>
            <a:r>
              <a:rPr lang="ru-RU" sz="3200" b="0" strike="noStrike" spc="-1" dirty="0" err="1" smtClean="0">
                <a:solidFill>
                  <a:srgbClr val="000000"/>
                </a:solidFill>
                <a:latin typeface="Calibri"/>
                <a:ea typeface="Microsoft YaHei"/>
              </a:rPr>
              <a:t>mentioned</a:t>
            </a:r>
            <a:r>
              <a:rPr lang="ru-RU" sz="3200" b="0" strike="noStrike" spc="-1" dirty="0" smtClean="0">
                <a:solidFill>
                  <a:srgbClr val="000000"/>
                </a:solidFill>
                <a:latin typeface="Calibri"/>
                <a:ea typeface="Microsoft YaHei"/>
              </a:rPr>
              <a:t>… </a:t>
            </a:r>
            <a:endParaRPr lang="ru-RU" sz="3200" b="0" strike="noStrike" spc="-1" dirty="0">
              <a:latin typeface="Arial"/>
            </a:endParaRPr>
          </a:p>
          <a:p>
            <a:pPr marL="630720" indent="-227520" algn="just">
              <a:lnSpc>
                <a:spcPct val="100000"/>
              </a:lnSpc>
              <a:spcAft>
                <a:spcPts val="1414"/>
              </a:spcAft>
            </a:pPr>
            <a:r>
              <a:rPr lang="en-US" sz="3200" b="1" dirty="0" smtClean="0"/>
              <a:t> </a:t>
            </a:r>
            <a:r>
              <a:rPr lang="en-US" sz="3200" b="1" dirty="0"/>
              <a:t>scientific explanation based on biological response </a:t>
            </a:r>
            <a:endParaRPr lang="en-US" sz="3200" b="1" strike="noStrike" spc="-1" dirty="0" smtClean="0">
              <a:solidFill>
                <a:srgbClr val="C00000"/>
              </a:solidFill>
              <a:latin typeface="Calibri"/>
              <a:ea typeface="Microsoft YaHei"/>
            </a:endParaRPr>
          </a:p>
          <a:p>
            <a:pPr marL="630720" indent="-227520" algn="just">
              <a:lnSpc>
                <a:spcPct val="100000"/>
              </a:lnSpc>
              <a:spcAft>
                <a:spcPts val="1414"/>
              </a:spcAft>
            </a:pPr>
            <a:r>
              <a:rPr lang="en-US" sz="3200" b="1" spc="-1" dirty="0">
                <a:solidFill>
                  <a:srgbClr val="C00000"/>
                </a:solidFill>
                <a:latin typeface="Calibri"/>
                <a:ea typeface="Microsoft YaHei"/>
              </a:rPr>
              <a:t>C</a:t>
            </a:r>
            <a:r>
              <a:rPr lang="ru-RU" sz="3200" b="1" strike="noStrike" spc="-1" dirty="0" err="1" smtClean="0">
                <a:solidFill>
                  <a:srgbClr val="C00000"/>
                </a:solidFill>
                <a:latin typeface="Calibri"/>
                <a:ea typeface="Microsoft YaHei"/>
              </a:rPr>
              <a:t>orrect</a:t>
            </a:r>
            <a:r>
              <a:rPr lang="ru-RU" sz="3200" b="1" strike="noStrike" spc="-1" dirty="0" smtClean="0">
                <a:solidFill>
                  <a:srgbClr val="C00000"/>
                </a:solidFill>
                <a:latin typeface="Calibri"/>
                <a:ea typeface="Microsoft YaHei"/>
              </a:rPr>
              <a:t> </a:t>
            </a:r>
            <a:r>
              <a:rPr lang="ru-RU" sz="3200" b="1" strike="noStrike" spc="-1" dirty="0" err="1" smtClean="0">
                <a:solidFill>
                  <a:srgbClr val="C00000"/>
                </a:solidFill>
                <a:latin typeface="Calibri"/>
                <a:ea typeface="Microsoft YaHei"/>
              </a:rPr>
              <a:t>answer</a:t>
            </a:r>
            <a:r>
              <a:rPr lang="ru-RU" sz="3200" b="1" strike="noStrike" spc="-1" dirty="0" smtClean="0">
                <a:solidFill>
                  <a:srgbClr val="C00000"/>
                </a:solidFill>
                <a:latin typeface="Calibri"/>
                <a:ea typeface="Microsoft YaHei"/>
              </a:rPr>
              <a:t>:</a:t>
            </a:r>
            <a:r>
              <a:rPr lang="en-US" sz="3200" b="1" strike="noStrike" spc="-1" dirty="0" smtClean="0">
                <a:solidFill>
                  <a:srgbClr val="C00000"/>
                </a:solidFill>
                <a:latin typeface="Calibri"/>
                <a:ea typeface="Microsoft YaHei"/>
              </a:rPr>
              <a:t> C</a:t>
            </a:r>
          </a:p>
          <a:p>
            <a:pPr marL="630720" indent="-227520" algn="just">
              <a:lnSpc>
                <a:spcPct val="100000"/>
              </a:lnSpc>
              <a:spcAft>
                <a:spcPts val="1414"/>
              </a:spcAft>
            </a:pPr>
            <a:r>
              <a:rPr lang="en-US" b="1" dirty="0">
                <a:solidFill>
                  <a:srgbClr val="7030A0"/>
                </a:solidFill>
              </a:rPr>
              <a:t>According to recent research, we can blame it all on dopamine, the chemical which helps control the brain’s reward and pleasure </a:t>
            </a:r>
            <a:r>
              <a:rPr lang="en-US" b="1" dirty="0" err="1">
                <a:solidFill>
                  <a:srgbClr val="7030A0"/>
                </a:solidFill>
              </a:rPr>
              <a:t>centres</a:t>
            </a:r>
            <a:r>
              <a:rPr lang="en-US" b="1" dirty="0">
                <a:solidFill>
                  <a:srgbClr val="7030A0"/>
                </a:solidFill>
              </a:rPr>
              <a:t>. It’s responsible for providing a sense of contentment after a meal or that ecstatic feeling when our soccer team wins. It’s also responsible for the high we feel when we do something brave, like swimming with sharks. </a:t>
            </a:r>
            <a:endParaRPr lang="ru-RU" b="1" strike="noStrike" spc="-1" dirty="0">
              <a:solidFill>
                <a:srgbClr val="7030A0"/>
              </a:solidFill>
              <a:latin typeface="Arial"/>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xmlns:p15="http://schemas.microsoft.com/office/powerpoint/2012/main">
      <p:transition spd="slow"/>
    </mc:Fallback>
  </mc:AlternateContent>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8" name="CustomShape 1"/>
          <p:cNvSpPr/>
          <p:nvPr/>
        </p:nvSpPr>
        <p:spPr>
          <a:xfrm>
            <a:off x="457200" y="274680"/>
            <a:ext cx="8037720" cy="804240"/>
          </a:xfrm>
          <a:prstGeom prst="rect">
            <a:avLst/>
          </a:prstGeom>
          <a:noFill/>
          <a:ln>
            <a:noFill/>
          </a:ln>
        </p:spPr>
        <p:style>
          <a:lnRef idx="0">
            <a:scrgbClr r="0" g="0" b="0"/>
          </a:lnRef>
          <a:fillRef idx="0">
            <a:scrgbClr r="0" g="0" b="0"/>
          </a:fillRef>
          <a:effectRef idx="0">
            <a:scrgbClr r="0" g="0" b="0"/>
          </a:effectRef>
          <a:fontRef idx="minor"/>
        </p:style>
        <p:txBody>
          <a:bodyPr lIns="0" tIns="0" rIns="0" bIns="0" anchor="ctr" anchorCtr="1">
            <a:noAutofit/>
          </a:bodyPr>
          <a:lstStyle/>
          <a:p>
            <a:pPr>
              <a:lnSpc>
                <a:spcPct val="100000"/>
              </a:lnSpc>
              <a:spcAft>
                <a:spcPts val="1414"/>
              </a:spcAft>
            </a:pPr>
            <a:r>
              <a:rPr lang="ru-RU" sz="3200" b="1" strike="noStrike" spc="-1" dirty="0" err="1">
                <a:solidFill>
                  <a:srgbClr val="00B050"/>
                </a:solidFill>
                <a:latin typeface="Arial"/>
                <a:ea typeface="Microsoft YaHei"/>
              </a:rPr>
              <a:t>Reading</a:t>
            </a:r>
            <a:r>
              <a:rPr lang="ru-RU" sz="3200" b="1" strike="noStrike" spc="-1" dirty="0" smtClean="0">
                <a:solidFill>
                  <a:srgbClr val="00B050"/>
                </a:solidFill>
                <a:latin typeface="Arial"/>
                <a:ea typeface="Microsoft YaHei"/>
              </a:rPr>
              <a:t>.</a:t>
            </a:r>
            <a:r>
              <a:rPr lang="en-US" sz="3200" b="1" strike="noStrike" spc="-1" dirty="0" smtClean="0">
                <a:solidFill>
                  <a:srgbClr val="00B050"/>
                </a:solidFill>
                <a:latin typeface="Arial"/>
                <a:ea typeface="Microsoft YaHei"/>
              </a:rPr>
              <a:t> Task 1.</a:t>
            </a:r>
            <a:r>
              <a:rPr lang="ru-RU" sz="3200" b="1" strike="noStrike" spc="-1" dirty="0" smtClean="0">
                <a:solidFill>
                  <a:srgbClr val="00B050"/>
                </a:solidFill>
                <a:latin typeface="Arial"/>
                <a:ea typeface="Microsoft YaHei"/>
              </a:rPr>
              <a:t> </a:t>
            </a:r>
            <a:r>
              <a:rPr lang="ru-RU" sz="3200" b="1" strike="noStrike" spc="-1" dirty="0" err="1">
                <a:solidFill>
                  <a:srgbClr val="00B050"/>
                </a:solidFill>
                <a:latin typeface="Arial"/>
                <a:ea typeface="Microsoft YaHei"/>
              </a:rPr>
              <a:t>Items</a:t>
            </a:r>
            <a:r>
              <a:rPr lang="ru-RU" sz="3200" b="1" strike="noStrike" spc="-1" dirty="0">
                <a:solidFill>
                  <a:srgbClr val="00B050"/>
                </a:solidFill>
                <a:latin typeface="Arial"/>
                <a:ea typeface="Microsoft YaHei"/>
              </a:rPr>
              <a:t> </a:t>
            </a:r>
            <a:r>
              <a:rPr lang="ru-RU" sz="3200" b="1" strike="noStrike" spc="-1" dirty="0" smtClean="0">
                <a:solidFill>
                  <a:srgbClr val="00B050"/>
                </a:solidFill>
                <a:latin typeface="Arial"/>
                <a:ea typeface="Microsoft YaHei"/>
              </a:rPr>
              <a:t>1-1</a:t>
            </a:r>
            <a:r>
              <a:rPr lang="en-US" sz="3200" b="1" strike="noStrike" spc="-1" dirty="0" smtClean="0">
                <a:solidFill>
                  <a:srgbClr val="00B050"/>
                </a:solidFill>
                <a:latin typeface="Arial"/>
                <a:ea typeface="Microsoft YaHei"/>
              </a:rPr>
              <a:t>4</a:t>
            </a:r>
            <a:endParaRPr lang="ru-RU" sz="3200" b="0" strike="noStrike" spc="-1" dirty="0">
              <a:solidFill>
                <a:srgbClr val="00B050"/>
              </a:solidFill>
              <a:latin typeface="Arial"/>
            </a:endParaRPr>
          </a:p>
        </p:txBody>
      </p:sp>
      <p:sp>
        <p:nvSpPr>
          <p:cNvPr id="149" name="CustomShape 2"/>
          <p:cNvSpPr/>
          <p:nvPr/>
        </p:nvSpPr>
        <p:spPr>
          <a:xfrm>
            <a:off x="457200" y="1080000"/>
            <a:ext cx="8228160" cy="4812800"/>
          </a:xfrm>
          <a:prstGeom prst="rect">
            <a:avLst/>
          </a:prstGeom>
          <a:noFill/>
          <a:ln>
            <a:noFill/>
          </a:ln>
        </p:spPr>
        <p:style>
          <a:lnRef idx="0">
            <a:scrgbClr r="0" g="0" b="0"/>
          </a:lnRef>
          <a:fillRef idx="0">
            <a:scrgbClr r="0" g="0" b="0"/>
          </a:fillRef>
          <a:effectRef idx="0">
            <a:scrgbClr r="0" g="0" b="0"/>
          </a:effectRef>
          <a:fontRef idx="minor"/>
        </p:style>
        <p:txBody>
          <a:bodyPr lIns="0" tIns="0" rIns="0" bIns="0">
            <a:noAutofit/>
          </a:bodyPr>
          <a:lstStyle/>
          <a:p>
            <a:pPr algn="just">
              <a:lnSpc>
                <a:spcPct val="100000"/>
              </a:lnSpc>
              <a:spcAft>
                <a:spcPts val="1414"/>
              </a:spcAft>
            </a:pPr>
            <a:endParaRPr lang="ru-RU" sz="1800" b="0" strike="noStrike" spc="-1" dirty="0">
              <a:latin typeface="Arial"/>
            </a:endParaRPr>
          </a:p>
          <a:p>
            <a:pPr algn="just">
              <a:lnSpc>
                <a:spcPct val="100000"/>
              </a:lnSpc>
              <a:spcAft>
                <a:spcPts val="1414"/>
              </a:spcAft>
            </a:pPr>
            <a:r>
              <a:rPr lang="ru-RU" sz="3200" b="0" strike="noStrike" spc="-1" dirty="0">
                <a:solidFill>
                  <a:srgbClr val="000000"/>
                </a:solidFill>
                <a:latin typeface="Calibri"/>
                <a:ea typeface="Microsoft YaHei"/>
              </a:rPr>
              <a:t>10. </a:t>
            </a:r>
            <a:r>
              <a:rPr lang="ru-RU" sz="3200" b="0" strike="noStrike" spc="-1" dirty="0" err="1">
                <a:solidFill>
                  <a:srgbClr val="000000"/>
                </a:solidFill>
                <a:latin typeface="Calibri"/>
                <a:ea typeface="Microsoft YaHei"/>
              </a:rPr>
              <a:t>In</a:t>
            </a:r>
            <a:r>
              <a:rPr lang="ru-RU" sz="3200" b="0" strike="noStrike" spc="-1" dirty="0">
                <a:solidFill>
                  <a:srgbClr val="000000"/>
                </a:solidFill>
                <a:latin typeface="Calibri"/>
                <a:ea typeface="Microsoft YaHei"/>
              </a:rPr>
              <a:t> </a:t>
            </a:r>
            <a:r>
              <a:rPr lang="ru-RU" sz="3200" b="0" strike="noStrike" spc="-1" dirty="0" err="1" smtClean="0">
                <a:solidFill>
                  <a:srgbClr val="000000"/>
                </a:solidFill>
                <a:latin typeface="Calibri"/>
                <a:ea typeface="Microsoft YaHei"/>
              </a:rPr>
              <a:t>which</a:t>
            </a:r>
            <a:r>
              <a:rPr lang="en-US" sz="3200" b="0" strike="noStrike" spc="-1" dirty="0" smtClean="0">
                <a:solidFill>
                  <a:srgbClr val="000000"/>
                </a:solidFill>
                <a:latin typeface="Calibri"/>
                <a:ea typeface="Microsoft YaHei"/>
              </a:rPr>
              <a:t> part of the</a:t>
            </a:r>
            <a:r>
              <a:rPr lang="ru-RU" sz="3200" b="0" strike="noStrike" spc="-1" dirty="0" smtClean="0">
                <a:solidFill>
                  <a:srgbClr val="000000"/>
                </a:solidFill>
                <a:latin typeface="Calibri"/>
                <a:ea typeface="Microsoft YaHei"/>
              </a:rPr>
              <a:t> </a:t>
            </a:r>
            <a:r>
              <a:rPr lang="en-US" sz="3200" spc="-1" dirty="0">
                <a:solidFill>
                  <a:srgbClr val="000000"/>
                </a:solidFill>
                <a:latin typeface="Calibri"/>
                <a:ea typeface="Microsoft YaHei"/>
              </a:rPr>
              <a:t>article</a:t>
            </a:r>
            <a:r>
              <a:rPr lang="ru-RU" sz="3200" b="0" strike="noStrike" spc="-1" dirty="0" smtClean="0">
                <a:solidFill>
                  <a:srgbClr val="000000"/>
                </a:solidFill>
                <a:latin typeface="Calibri"/>
                <a:ea typeface="Microsoft YaHei"/>
              </a:rPr>
              <a:t> </a:t>
            </a:r>
            <a:r>
              <a:rPr lang="ru-RU" sz="3200" b="0" strike="noStrike" spc="-1" dirty="0" err="1">
                <a:solidFill>
                  <a:srgbClr val="000000"/>
                </a:solidFill>
                <a:latin typeface="Calibri"/>
                <a:ea typeface="Microsoft YaHei"/>
              </a:rPr>
              <a:t>is</a:t>
            </a:r>
            <a:r>
              <a:rPr lang="ru-RU" sz="3200" b="0" strike="noStrike" spc="-1" dirty="0">
                <a:solidFill>
                  <a:srgbClr val="000000"/>
                </a:solidFill>
                <a:latin typeface="Calibri"/>
                <a:ea typeface="Microsoft YaHei"/>
              </a:rPr>
              <a:t> </a:t>
            </a:r>
            <a:r>
              <a:rPr lang="ru-RU" sz="3200" b="0" strike="noStrike" spc="-1" dirty="0" err="1">
                <a:solidFill>
                  <a:srgbClr val="000000"/>
                </a:solidFill>
                <a:latin typeface="Calibri"/>
                <a:ea typeface="Microsoft YaHei"/>
              </a:rPr>
              <a:t>the</a:t>
            </a:r>
            <a:r>
              <a:rPr lang="ru-RU" sz="3200" b="0" strike="noStrike" spc="-1" dirty="0">
                <a:solidFill>
                  <a:srgbClr val="000000"/>
                </a:solidFill>
                <a:latin typeface="Calibri"/>
                <a:ea typeface="Microsoft YaHei"/>
              </a:rPr>
              <a:t> </a:t>
            </a:r>
            <a:r>
              <a:rPr lang="ru-RU" sz="3200" b="0" strike="noStrike" spc="-1" dirty="0" err="1">
                <a:solidFill>
                  <a:srgbClr val="000000"/>
                </a:solidFill>
                <a:latin typeface="Calibri"/>
                <a:ea typeface="Microsoft YaHei"/>
              </a:rPr>
              <a:t>following</a:t>
            </a:r>
            <a:r>
              <a:rPr lang="ru-RU" sz="3200" b="0" strike="noStrike" spc="-1" dirty="0">
                <a:solidFill>
                  <a:srgbClr val="000000"/>
                </a:solidFill>
                <a:latin typeface="Calibri"/>
                <a:ea typeface="Microsoft YaHei"/>
              </a:rPr>
              <a:t> </a:t>
            </a:r>
            <a:r>
              <a:rPr lang="ru-RU" sz="3200" b="0" strike="noStrike" spc="-1" dirty="0" err="1" smtClean="0">
                <a:solidFill>
                  <a:srgbClr val="000000"/>
                </a:solidFill>
                <a:latin typeface="Calibri"/>
                <a:ea typeface="Microsoft YaHei"/>
              </a:rPr>
              <a:t>mentioned</a:t>
            </a:r>
            <a:r>
              <a:rPr lang="en-US" sz="3200" b="0" strike="noStrike" spc="-1" dirty="0" smtClean="0">
                <a:solidFill>
                  <a:srgbClr val="000000"/>
                </a:solidFill>
                <a:latin typeface="Calibri"/>
                <a:ea typeface="Microsoft YaHei"/>
              </a:rPr>
              <a:t> </a:t>
            </a:r>
            <a:r>
              <a:rPr lang="ru-RU" sz="3200" b="0" strike="noStrike" spc="-1" dirty="0" smtClean="0">
                <a:solidFill>
                  <a:srgbClr val="000000"/>
                </a:solidFill>
                <a:latin typeface="Calibri"/>
                <a:ea typeface="Microsoft YaHei"/>
              </a:rPr>
              <a:t>… </a:t>
            </a:r>
            <a:endParaRPr lang="ru-RU" sz="3200" b="0" strike="noStrike" spc="-1" dirty="0">
              <a:latin typeface="Arial"/>
            </a:endParaRPr>
          </a:p>
          <a:p>
            <a:pPr marL="630720" indent="-227520" algn="just">
              <a:lnSpc>
                <a:spcPct val="100000"/>
              </a:lnSpc>
              <a:spcAft>
                <a:spcPts val="1414"/>
              </a:spcAft>
            </a:pPr>
            <a:r>
              <a:rPr lang="en-US" sz="2800" b="1" dirty="0" smtClean="0"/>
              <a:t>an </a:t>
            </a:r>
            <a:r>
              <a:rPr lang="en-US" sz="2800" b="1" dirty="0"/>
              <a:t>unusual fact for contemporary media </a:t>
            </a:r>
            <a:endParaRPr lang="en-US" sz="2800" b="1" dirty="0" smtClean="0"/>
          </a:p>
          <a:p>
            <a:pPr marL="630720" indent="-227520" algn="just">
              <a:lnSpc>
                <a:spcPct val="100000"/>
              </a:lnSpc>
              <a:spcAft>
                <a:spcPts val="1414"/>
              </a:spcAft>
            </a:pPr>
            <a:r>
              <a:rPr lang="ru-RU" sz="3200" b="1" strike="noStrike" spc="-1" dirty="0" err="1" smtClean="0">
                <a:solidFill>
                  <a:srgbClr val="C00000"/>
                </a:solidFill>
                <a:latin typeface="Calibri"/>
                <a:ea typeface="Microsoft YaHei"/>
              </a:rPr>
              <a:t>Correct</a:t>
            </a:r>
            <a:r>
              <a:rPr lang="ru-RU" sz="3200" b="1" strike="noStrike" spc="-1" dirty="0" smtClean="0">
                <a:solidFill>
                  <a:srgbClr val="C00000"/>
                </a:solidFill>
                <a:latin typeface="Calibri"/>
                <a:ea typeface="Microsoft YaHei"/>
              </a:rPr>
              <a:t> </a:t>
            </a:r>
            <a:r>
              <a:rPr lang="ru-RU" sz="3200" b="1" strike="noStrike" spc="-1" dirty="0" err="1" smtClean="0">
                <a:solidFill>
                  <a:srgbClr val="C00000"/>
                </a:solidFill>
                <a:latin typeface="Calibri"/>
                <a:ea typeface="Microsoft YaHei"/>
              </a:rPr>
              <a:t>answer</a:t>
            </a:r>
            <a:r>
              <a:rPr lang="ru-RU" sz="3200" b="1" strike="noStrike" spc="-1" dirty="0" smtClean="0">
                <a:solidFill>
                  <a:srgbClr val="C00000"/>
                </a:solidFill>
                <a:latin typeface="Calibri"/>
                <a:ea typeface="Microsoft YaHei"/>
              </a:rPr>
              <a:t>:</a:t>
            </a:r>
            <a:r>
              <a:rPr lang="en-US" sz="3200" b="1" strike="noStrike" spc="-1" dirty="0" smtClean="0">
                <a:solidFill>
                  <a:srgbClr val="C00000"/>
                </a:solidFill>
                <a:latin typeface="Calibri"/>
                <a:ea typeface="Microsoft YaHei"/>
              </a:rPr>
              <a:t> B</a:t>
            </a:r>
            <a:endParaRPr lang="ru-RU" sz="3200" b="1" strike="noStrike" spc="-1" dirty="0" smtClean="0">
              <a:solidFill>
                <a:srgbClr val="C00000"/>
              </a:solidFill>
              <a:latin typeface="Arial"/>
            </a:endParaRPr>
          </a:p>
          <a:p>
            <a:pPr marL="630720" indent="-227520" algn="just">
              <a:lnSpc>
                <a:spcPct val="100000"/>
              </a:lnSpc>
              <a:spcAft>
                <a:spcPts val="1414"/>
              </a:spcAft>
            </a:pPr>
            <a:r>
              <a:rPr lang="en-US" sz="2400" b="1" dirty="0">
                <a:solidFill>
                  <a:srgbClr val="7030A0"/>
                </a:solidFill>
              </a:rPr>
              <a:t>Ironically, as a behind-the-scenes look at a career in Hollywood, nothing felt staged; rare for modern television. </a:t>
            </a:r>
            <a:endParaRPr lang="ru-RU" sz="2400" b="1" strike="noStrike" spc="-1" dirty="0">
              <a:solidFill>
                <a:srgbClr val="7030A0"/>
              </a:solidFill>
              <a:latin typeface="Arial"/>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xmlns:p15="http://schemas.microsoft.com/office/powerpoint/2012/main">
      <p:transition spd="slow"/>
    </mc:Fallback>
  </mc:AlternateContent>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0" name="CustomShape 1"/>
          <p:cNvSpPr/>
          <p:nvPr/>
        </p:nvSpPr>
        <p:spPr>
          <a:xfrm>
            <a:off x="457200" y="274680"/>
            <a:ext cx="8037720" cy="804240"/>
          </a:xfrm>
          <a:prstGeom prst="rect">
            <a:avLst/>
          </a:prstGeom>
          <a:noFill/>
          <a:ln>
            <a:noFill/>
          </a:ln>
        </p:spPr>
        <p:style>
          <a:lnRef idx="0">
            <a:scrgbClr r="0" g="0" b="0"/>
          </a:lnRef>
          <a:fillRef idx="0">
            <a:scrgbClr r="0" g="0" b="0"/>
          </a:fillRef>
          <a:effectRef idx="0">
            <a:scrgbClr r="0" g="0" b="0"/>
          </a:effectRef>
          <a:fontRef idx="minor"/>
        </p:style>
        <p:txBody>
          <a:bodyPr lIns="0" tIns="0" rIns="0" bIns="0" anchor="ctr" anchorCtr="1">
            <a:noAutofit/>
          </a:bodyPr>
          <a:lstStyle/>
          <a:p>
            <a:pPr>
              <a:lnSpc>
                <a:spcPct val="100000"/>
              </a:lnSpc>
              <a:spcAft>
                <a:spcPts val="1414"/>
              </a:spcAft>
            </a:pPr>
            <a:r>
              <a:rPr lang="ru-RU" sz="3200" b="1" strike="noStrike" spc="-1" dirty="0" err="1">
                <a:solidFill>
                  <a:srgbClr val="00B050"/>
                </a:solidFill>
                <a:latin typeface="Arial"/>
                <a:ea typeface="Microsoft YaHei"/>
              </a:rPr>
              <a:t>Reading</a:t>
            </a:r>
            <a:r>
              <a:rPr lang="ru-RU" sz="3200" b="1" strike="noStrike" spc="-1" dirty="0" smtClean="0">
                <a:solidFill>
                  <a:srgbClr val="00B050"/>
                </a:solidFill>
                <a:latin typeface="Arial"/>
                <a:ea typeface="Microsoft YaHei"/>
              </a:rPr>
              <a:t>.</a:t>
            </a:r>
            <a:r>
              <a:rPr lang="en-US" sz="3200" b="1" strike="noStrike" spc="-1" dirty="0" smtClean="0">
                <a:solidFill>
                  <a:srgbClr val="00B050"/>
                </a:solidFill>
                <a:latin typeface="Arial"/>
                <a:ea typeface="Microsoft YaHei"/>
              </a:rPr>
              <a:t> Task 1.</a:t>
            </a:r>
            <a:r>
              <a:rPr lang="ru-RU" sz="3200" b="1" strike="noStrike" spc="-1" dirty="0" smtClean="0">
                <a:solidFill>
                  <a:srgbClr val="00B050"/>
                </a:solidFill>
                <a:latin typeface="Arial"/>
                <a:ea typeface="Microsoft YaHei"/>
              </a:rPr>
              <a:t> </a:t>
            </a:r>
            <a:r>
              <a:rPr lang="ru-RU" sz="3200" b="1" strike="noStrike" spc="-1" dirty="0" err="1">
                <a:solidFill>
                  <a:srgbClr val="00B050"/>
                </a:solidFill>
                <a:latin typeface="Arial"/>
                <a:ea typeface="Microsoft YaHei"/>
              </a:rPr>
              <a:t>Items</a:t>
            </a:r>
            <a:r>
              <a:rPr lang="ru-RU" sz="3200" b="1" strike="noStrike" spc="-1" dirty="0">
                <a:solidFill>
                  <a:srgbClr val="00B050"/>
                </a:solidFill>
                <a:latin typeface="Arial"/>
                <a:ea typeface="Microsoft YaHei"/>
              </a:rPr>
              <a:t> </a:t>
            </a:r>
            <a:r>
              <a:rPr lang="ru-RU" sz="3200" b="1" strike="noStrike" spc="-1" dirty="0" smtClean="0">
                <a:solidFill>
                  <a:srgbClr val="00B050"/>
                </a:solidFill>
                <a:latin typeface="Arial"/>
                <a:ea typeface="Microsoft YaHei"/>
              </a:rPr>
              <a:t>1-1</a:t>
            </a:r>
            <a:r>
              <a:rPr lang="en-US" sz="3200" b="1" strike="noStrike" spc="-1" dirty="0" smtClean="0">
                <a:solidFill>
                  <a:srgbClr val="00B050"/>
                </a:solidFill>
                <a:latin typeface="Arial"/>
                <a:ea typeface="Microsoft YaHei"/>
              </a:rPr>
              <a:t>4</a:t>
            </a:r>
            <a:endParaRPr lang="ru-RU" sz="3200" b="0" strike="noStrike" spc="-1" dirty="0">
              <a:solidFill>
                <a:srgbClr val="00B050"/>
              </a:solidFill>
              <a:latin typeface="Arial"/>
            </a:endParaRPr>
          </a:p>
        </p:txBody>
      </p:sp>
      <p:sp>
        <p:nvSpPr>
          <p:cNvPr id="151" name="CustomShape 2"/>
          <p:cNvSpPr/>
          <p:nvPr/>
        </p:nvSpPr>
        <p:spPr>
          <a:xfrm>
            <a:off x="457200" y="1080000"/>
            <a:ext cx="8228160" cy="4807616"/>
          </a:xfrm>
          <a:prstGeom prst="rect">
            <a:avLst/>
          </a:prstGeom>
          <a:noFill/>
          <a:ln>
            <a:noFill/>
          </a:ln>
        </p:spPr>
        <p:style>
          <a:lnRef idx="0">
            <a:scrgbClr r="0" g="0" b="0"/>
          </a:lnRef>
          <a:fillRef idx="0">
            <a:scrgbClr r="0" g="0" b="0"/>
          </a:fillRef>
          <a:effectRef idx="0">
            <a:scrgbClr r="0" g="0" b="0"/>
          </a:effectRef>
          <a:fontRef idx="minor"/>
        </p:style>
        <p:txBody>
          <a:bodyPr lIns="0" tIns="0" rIns="0" bIns="0">
            <a:noAutofit/>
          </a:bodyPr>
          <a:lstStyle/>
          <a:p>
            <a:pPr algn="just">
              <a:lnSpc>
                <a:spcPct val="100000"/>
              </a:lnSpc>
              <a:spcAft>
                <a:spcPts val="1414"/>
              </a:spcAft>
            </a:pPr>
            <a:endParaRPr lang="ru-RU" sz="1800" b="0" strike="noStrike" spc="-1" dirty="0">
              <a:latin typeface="Arial"/>
            </a:endParaRPr>
          </a:p>
          <a:p>
            <a:pPr algn="just">
              <a:lnSpc>
                <a:spcPct val="100000"/>
              </a:lnSpc>
              <a:spcAft>
                <a:spcPts val="1414"/>
              </a:spcAft>
            </a:pPr>
            <a:r>
              <a:rPr lang="ru-RU" sz="3200" b="0" strike="noStrike" spc="-1" dirty="0">
                <a:solidFill>
                  <a:srgbClr val="000000"/>
                </a:solidFill>
                <a:latin typeface="Calibri"/>
                <a:ea typeface="Microsoft YaHei"/>
              </a:rPr>
              <a:t>11. </a:t>
            </a:r>
            <a:r>
              <a:rPr lang="ru-RU" sz="3200" b="0" strike="noStrike" spc="-1" dirty="0" err="1">
                <a:solidFill>
                  <a:srgbClr val="000000"/>
                </a:solidFill>
                <a:latin typeface="Calibri"/>
                <a:ea typeface="Microsoft YaHei"/>
              </a:rPr>
              <a:t>In</a:t>
            </a:r>
            <a:r>
              <a:rPr lang="ru-RU" sz="3200" b="0" strike="noStrike" spc="-1" dirty="0">
                <a:solidFill>
                  <a:srgbClr val="000000"/>
                </a:solidFill>
                <a:latin typeface="Calibri"/>
                <a:ea typeface="Microsoft YaHei"/>
              </a:rPr>
              <a:t> </a:t>
            </a:r>
            <a:r>
              <a:rPr lang="ru-RU" sz="3200" b="0" strike="noStrike" spc="-1" dirty="0" err="1" smtClean="0">
                <a:solidFill>
                  <a:srgbClr val="000000"/>
                </a:solidFill>
                <a:latin typeface="Calibri"/>
                <a:ea typeface="Microsoft YaHei"/>
              </a:rPr>
              <a:t>which</a:t>
            </a:r>
            <a:r>
              <a:rPr lang="en-US" sz="3200" b="0" strike="noStrike" spc="-1" dirty="0" smtClean="0">
                <a:solidFill>
                  <a:srgbClr val="000000"/>
                </a:solidFill>
                <a:latin typeface="Calibri"/>
                <a:ea typeface="Microsoft YaHei"/>
              </a:rPr>
              <a:t> part of the</a:t>
            </a:r>
            <a:r>
              <a:rPr lang="ru-RU" sz="3200" b="0" strike="noStrike" spc="-1" dirty="0" smtClean="0">
                <a:solidFill>
                  <a:srgbClr val="000000"/>
                </a:solidFill>
                <a:latin typeface="Calibri"/>
                <a:ea typeface="Microsoft YaHei"/>
              </a:rPr>
              <a:t> </a:t>
            </a:r>
            <a:r>
              <a:rPr lang="en-US" sz="3200" spc="-1" dirty="0">
                <a:solidFill>
                  <a:srgbClr val="000000"/>
                </a:solidFill>
                <a:latin typeface="Calibri"/>
                <a:ea typeface="Microsoft YaHei"/>
              </a:rPr>
              <a:t>article</a:t>
            </a:r>
            <a:r>
              <a:rPr lang="ru-RU" sz="3200" b="0" strike="noStrike" spc="-1" dirty="0" smtClean="0">
                <a:solidFill>
                  <a:srgbClr val="000000"/>
                </a:solidFill>
                <a:latin typeface="Calibri"/>
                <a:ea typeface="Microsoft YaHei"/>
              </a:rPr>
              <a:t> </a:t>
            </a:r>
            <a:r>
              <a:rPr lang="ru-RU" sz="3200" b="0" strike="noStrike" spc="-1" dirty="0" err="1">
                <a:solidFill>
                  <a:srgbClr val="000000"/>
                </a:solidFill>
                <a:latin typeface="Calibri"/>
                <a:ea typeface="Microsoft YaHei"/>
              </a:rPr>
              <a:t>is</a:t>
            </a:r>
            <a:r>
              <a:rPr lang="ru-RU" sz="3200" b="0" strike="noStrike" spc="-1" dirty="0">
                <a:solidFill>
                  <a:srgbClr val="000000"/>
                </a:solidFill>
                <a:latin typeface="Calibri"/>
                <a:ea typeface="Microsoft YaHei"/>
              </a:rPr>
              <a:t> </a:t>
            </a:r>
            <a:r>
              <a:rPr lang="ru-RU" sz="3200" b="0" strike="noStrike" spc="-1" dirty="0" err="1">
                <a:solidFill>
                  <a:srgbClr val="000000"/>
                </a:solidFill>
                <a:latin typeface="Calibri"/>
                <a:ea typeface="Microsoft YaHei"/>
              </a:rPr>
              <a:t>the</a:t>
            </a:r>
            <a:r>
              <a:rPr lang="ru-RU" sz="3200" b="0" strike="noStrike" spc="-1" dirty="0">
                <a:solidFill>
                  <a:srgbClr val="000000"/>
                </a:solidFill>
                <a:latin typeface="Calibri"/>
                <a:ea typeface="Microsoft YaHei"/>
              </a:rPr>
              <a:t> </a:t>
            </a:r>
            <a:r>
              <a:rPr lang="ru-RU" sz="3200" b="0" strike="noStrike" spc="-1" dirty="0" err="1">
                <a:solidFill>
                  <a:srgbClr val="000000"/>
                </a:solidFill>
                <a:latin typeface="Calibri"/>
                <a:ea typeface="Microsoft YaHei"/>
              </a:rPr>
              <a:t>following</a:t>
            </a:r>
            <a:r>
              <a:rPr lang="ru-RU" sz="3200" b="0" strike="noStrike" spc="-1" dirty="0">
                <a:solidFill>
                  <a:srgbClr val="000000"/>
                </a:solidFill>
                <a:latin typeface="Calibri"/>
                <a:ea typeface="Microsoft YaHei"/>
              </a:rPr>
              <a:t> </a:t>
            </a:r>
            <a:r>
              <a:rPr lang="ru-RU" sz="3200" b="0" strike="noStrike" spc="-1" dirty="0" err="1" smtClean="0">
                <a:solidFill>
                  <a:srgbClr val="000000"/>
                </a:solidFill>
                <a:latin typeface="Calibri"/>
                <a:ea typeface="Microsoft YaHei"/>
              </a:rPr>
              <a:t>mentioned</a:t>
            </a:r>
            <a:r>
              <a:rPr lang="ru-RU" sz="3200" b="0" strike="noStrike" spc="-1" dirty="0" smtClean="0">
                <a:solidFill>
                  <a:srgbClr val="000000"/>
                </a:solidFill>
                <a:latin typeface="Calibri"/>
                <a:ea typeface="Microsoft YaHei"/>
              </a:rPr>
              <a:t>… </a:t>
            </a:r>
            <a:endParaRPr lang="ru-RU" sz="3200" b="0" strike="noStrike" spc="-1" dirty="0">
              <a:latin typeface="Arial"/>
            </a:endParaRPr>
          </a:p>
          <a:p>
            <a:pPr marL="403200" algn="just">
              <a:lnSpc>
                <a:spcPct val="100000"/>
              </a:lnSpc>
              <a:spcAft>
                <a:spcPts val="1414"/>
              </a:spcAft>
            </a:pPr>
            <a:r>
              <a:rPr lang="en-US" sz="3200" b="1" dirty="0" smtClean="0"/>
              <a:t>insufficient </a:t>
            </a:r>
            <a:r>
              <a:rPr lang="en-US" sz="3200" b="1" dirty="0"/>
              <a:t>scientific basis for a theory </a:t>
            </a:r>
            <a:endParaRPr lang="en-US" sz="3200" b="1" dirty="0" smtClean="0"/>
          </a:p>
          <a:p>
            <a:pPr marL="403200" algn="just">
              <a:lnSpc>
                <a:spcPct val="100000"/>
              </a:lnSpc>
              <a:spcAft>
                <a:spcPts val="1414"/>
              </a:spcAft>
            </a:pPr>
            <a:r>
              <a:rPr lang="ru-RU" sz="3200" b="1" strike="noStrike" spc="-1" dirty="0" err="1" smtClean="0">
                <a:solidFill>
                  <a:srgbClr val="C00000"/>
                </a:solidFill>
                <a:latin typeface="Calibri"/>
                <a:ea typeface="Microsoft YaHei"/>
              </a:rPr>
              <a:t>Correct</a:t>
            </a:r>
            <a:r>
              <a:rPr lang="ru-RU" sz="3200" b="1" strike="noStrike" spc="-1" dirty="0" smtClean="0">
                <a:solidFill>
                  <a:srgbClr val="C00000"/>
                </a:solidFill>
                <a:latin typeface="Calibri"/>
                <a:ea typeface="Microsoft YaHei"/>
              </a:rPr>
              <a:t> </a:t>
            </a:r>
            <a:r>
              <a:rPr lang="ru-RU" sz="3200" b="1" strike="noStrike" spc="-1" dirty="0" err="1" smtClean="0">
                <a:solidFill>
                  <a:srgbClr val="C00000"/>
                </a:solidFill>
                <a:latin typeface="Calibri"/>
                <a:ea typeface="Microsoft YaHei"/>
              </a:rPr>
              <a:t>answer</a:t>
            </a:r>
            <a:r>
              <a:rPr lang="ru-RU" sz="3200" b="1" strike="noStrike" spc="-1" dirty="0" smtClean="0">
                <a:solidFill>
                  <a:srgbClr val="C00000"/>
                </a:solidFill>
                <a:latin typeface="Calibri"/>
                <a:ea typeface="Microsoft YaHei"/>
              </a:rPr>
              <a:t>:</a:t>
            </a:r>
            <a:r>
              <a:rPr lang="en-US" sz="3200" b="1" strike="noStrike" spc="-1" dirty="0" smtClean="0">
                <a:solidFill>
                  <a:srgbClr val="C00000"/>
                </a:solidFill>
                <a:latin typeface="Calibri"/>
                <a:ea typeface="Microsoft YaHei"/>
              </a:rPr>
              <a:t> D</a:t>
            </a:r>
          </a:p>
          <a:p>
            <a:pPr marL="630720" indent="-227520" algn="just">
              <a:lnSpc>
                <a:spcPct val="100000"/>
              </a:lnSpc>
              <a:spcAft>
                <a:spcPts val="1414"/>
              </a:spcAft>
            </a:pPr>
            <a:r>
              <a:rPr lang="en-US" sz="2400" b="1" dirty="0">
                <a:solidFill>
                  <a:srgbClr val="7030A0"/>
                </a:solidFill>
              </a:rPr>
              <a:t>From the evolutionary perspective, it’s been suggested that we’ve developed to find terrifying moments mesmerizing so as to ensure that we study would-be threats to survival. There’s little research to back this up, though. </a:t>
            </a:r>
            <a:endParaRPr lang="ru-RU" sz="2400" b="1" strike="noStrike" spc="-1" dirty="0">
              <a:solidFill>
                <a:srgbClr val="7030A0"/>
              </a:solidFill>
              <a:latin typeface="Arial"/>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xmlns:p15="http://schemas.microsoft.com/office/powerpoint/2012/main">
      <p:transition spd="slow"/>
    </mc:Fallback>
  </mc:AlternateContent>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2" name="CustomShape 1"/>
          <p:cNvSpPr/>
          <p:nvPr/>
        </p:nvSpPr>
        <p:spPr>
          <a:xfrm>
            <a:off x="457200" y="274680"/>
            <a:ext cx="8037720" cy="804240"/>
          </a:xfrm>
          <a:prstGeom prst="rect">
            <a:avLst/>
          </a:prstGeom>
          <a:noFill/>
          <a:ln>
            <a:noFill/>
          </a:ln>
        </p:spPr>
        <p:style>
          <a:lnRef idx="0">
            <a:scrgbClr r="0" g="0" b="0"/>
          </a:lnRef>
          <a:fillRef idx="0">
            <a:scrgbClr r="0" g="0" b="0"/>
          </a:fillRef>
          <a:effectRef idx="0">
            <a:scrgbClr r="0" g="0" b="0"/>
          </a:effectRef>
          <a:fontRef idx="minor"/>
        </p:style>
        <p:txBody>
          <a:bodyPr lIns="0" tIns="0" rIns="0" bIns="0" anchor="ctr" anchorCtr="1">
            <a:noAutofit/>
          </a:bodyPr>
          <a:lstStyle/>
          <a:p>
            <a:pPr>
              <a:lnSpc>
                <a:spcPct val="100000"/>
              </a:lnSpc>
              <a:spcAft>
                <a:spcPts val="1414"/>
              </a:spcAft>
            </a:pPr>
            <a:r>
              <a:rPr lang="ru-RU" sz="3200" b="1" strike="noStrike" spc="-1" dirty="0" err="1">
                <a:solidFill>
                  <a:srgbClr val="00B050"/>
                </a:solidFill>
                <a:latin typeface="Arial"/>
                <a:ea typeface="Microsoft YaHei"/>
              </a:rPr>
              <a:t>Reading</a:t>
            </a:r>
            <a:r>
              <a:rPr lang="ru-RU" sz="3200" b="1" strike="noStrike" spc="-1" dirty="0" smtClean="0">
                <a:solidFill>
                  <a:srgbClr val="00B050"/>
                </a:solidFill>
                <a:latin typeface="Arial"/>
                <a:ea typeface="Microsoft YaHei"/>
              </a:rPr>
              <a:t>.</a:t>
            </a:r>
            <a:r>
              <a:rPr lang="en-US" sz="3200" b="1" strike="noStrike" spc="-1" dirty="0" smtClean="0">
                <a:solidFill>
                  <a:srgbClr val="00B050"/>
                </a:solidFill>
                <a:latin typeface="Arial"/>
                <a:ea typeface="Microsoft YaHei"/>
              </a:rPr>
              <a:t> Task 1.</a:t>
            </a:r>
            <a:r>
              <a:rPr lang="ru-RU" sz="3200" b="1" strike="noStrike" spc="-1" dirty="0" smtClean="0">
                <a:solidFill>
                  <a:srgbClr val="00B050"/>
                </a:solidFill>
                <a:latin typeface="Arial"/>
                <a:ea typeface="Microsoft YaHei"/>
              </a:rPr>
              <a:t> </a:t>
            </a:r>
            <a:r>
              <a:rPr lang="ru-RU" sz="3200" b="1" strike="noStrike" spc="-1" dirty="0" err="1">
                <a:solidFill>
                  <a:srgbClr val="00B050"/>
                </a:solidFill>
                <a:latin typeface="Arial"/>
                <a:ea typeface="Microsoft YaHei"/>
              </a:rPr>
              <a:t>Items</a:t>
            </a:r>
            <a:r>
              <a:rPr lang="ru-RU" sz="3200" b="1" strike="noStrike" spc="-1" dirty="0">
                <a:solidFill>
                  <a:srgbClr val="00B050"/>
                </a:solidFill>
                <a:latin typeface="Arial"/>
                <a:ea typeface="Microsoft YaHei"/>
              </a:rPr>
              <a:t> </a:t>
            </a:r>
            <a:r>
              <a:rPr lang="ru-RU" sz="3200" b="1" strike="noStrike" spc="-1" dirty="0" smtClean="0">
                <a:solidFill>
                  <a:srgbClr val="00B050"/>
                </a:solidFill>
                <a:latin typeface="Arial"/>
                <a:ea typeface="Microsoft YaHei"/>
              </a:rPr>
              <a:t>1-1</a:t>
            </a:r>
            <a:r>
              <a:rPr lang="en-US" sz="3200" b="1" strike="noStrike" spc="-1" dirty="0" smtClean="0">
                <a:solidFill>
                  <a:srgbClr val="00B050"/>
                </a:solidFill>
                <a:latin typeface="Arial"/>
                <a:ea typeface="Microsoft YaHei"/>
              </a:rPr>
              <a:t>4</a:t>
            </a:r>
            <a:endParaRPr lang="ru-RU" sz="3200" b="0" strike="noStrike" spc="-1" dirty="0">
              <a:solidFill>
                <a:srgbClr val="00B050"/>
              </a:solidFill>
              <a:latin typeface="Arial"/>
            </a:endParaRPr>
          </a:p>
        </p:txBody>
      </p:sp>
      <p:sp>
        <p:nvSpPr>
          <p:cNvPr id="153" name="CustomShape 2"/>
          <p:cNvSpPr/>
          <p:nvPr/>
        </p:nvSpPr>
        <p:spPr>
          <a:xfrm>
            <a:off x="457200" y="1080000"/>
            <a:ext cx="8228160" cy="4916354"/>
          </a:xfrm>
          <a:prstGeom prst="rect">
            <a:avLst/>
          </a:prstGeom>
          <a:noFill/>
          <a:ln>
            <a:noFill/>
          </a:ln>
        </p:spPr>
        <p:style>
          <a:lnRef idx="0">
            <a:scrgbClr r="0" g="0" b="0"/>
          </a:lnRef>
          <a:fillRef idx="0">
            <a:scrgbClr r="0" g="0" b="0"/>
          </a:fillRef>
          <a:effectRef idx="0">
            <a:scrgbClr r="0" g="0" b="0"/>
          </a:effectRef>
          <a:fontRef idx="minor"/>
        </p:style>
        <p:txBody>
          <a:bodyPr lIns="0" tIns="0" rIns="0" bIns="0">
            <a:noAutofit/>
          </a:bodyPr>
          <a:lstStyle/>
          <a:p>
            <a:pPr algn="just">
              <a:lnSpc>
                <a:spcPct val="100000"/>
              </a:lnSpc>
              <a:spcAft>
                <a:spcPts val="1414"/>
              </a:spcAft>
            </a:pPr>
            <a:endParaRPr lang="ru-RU" sz="1800" b="0" strike="noStrike" spc="-1" dirty="0">
              <a:latin typeface="Arial"/>
            </a:endParaRPr>
          </a:p>
          <a:p>
            <a:pPr algn="just">
              <a:lnSpc>
                <a:spcPct val="100000"/>
              </a:lnSpc>
              <a:spcAft>
                <a:spcPts val="1414"/>
              </a:spcAft>
            </a:pPr>
            <a:r>
              <a:rPr lang="ru-RU" sz="3200" b="0" strike="noStrike" spc="-1" dirty="0">
                <a:solidFill>
                  <a:srgbClr val="000000"/>
                </a:solidFill>
                <a:latin typeface="Calibri"/>
                <a:ea typeface="Microsoft YaHei"/>
              </a:rPr>
              <a:t>12. </a:t>
            </a:r>
            <a:r>
              <a:rPr lang="ru-RU" sz="3200" b="0" strike="noStrike" spc="-1" dirty="0" err="1">
                <a:solidFill>
                  <a:srgbClr val="000000"/>
                </a:solidFill>
                <a:latin typeface="Calibri"/>
                <a:ea typeface="Microsoft YaHei"/>
              </a:rPr>
              <a:t>In</a:t>
            </a:r>
            <a:r>
              <a:rPr lang="ru-RU" sz="3200" b="0" strike="noStrike" spc="-1" dirty="0">
                <a:solidFill>
                  <a:srgbClr val="000000"/>
                </a:solidFill>
                <a:latin typeface="Calibri"/>
                <a:ea typeface="Microsoft YaHei"/>
              </a:rPr>
              <a:t> </a:t>
            </a:r>
            <a:r>
              <a:rPr lang="ru-RU" sz="3200" b="0" strike="noStrike" spc="-1" dirty="0" err="1" smtClean="0">
                <a:solidFill>
                  <a:srgbClr val="000000"/>
                </a:solidFill>
                <a:latin typeface="Calibri"/>
                <a:ea typeface="Microsoft YaHei"/>
              </a:rPr>
              <a:t>which</a:t>
            </a:r>
            <a:r>
              <a:rPr lang="en-US" sz="3200" b="0" strike="noStrike" spc="-1" dirty="0" smtClean="0">
                <a:solidFill>
                  <a:srgbClr val="000000"/>
                </a:solidFill>
                <a:latin typeface="Calibri"/>
                <a:ea typeface="Microsoft YaHei"/>
              </a:rPr>
              <a:t> part of the</a:t>
            </a:r>
            <a:r>
              <a:rPr lang="ru-RU" sz="3200" b="0" strike="noStrike" spc="-1" dirty="0" smtClean="0">
                <a:solidFill>
                  <a:srgbClr val="000000"/>
                </a:solidFill>
                <a:latin typeface="Calibri"/>
                <a:ea typeface="Microsoft YaHei"/>
              </a:rPr>
              <a:t> </a:t>
            </a:r>
            <a:r>
              <a:rPr lang="en-US" sz="3200" spc="-1" dirty="0">
                <a:solidFill>
                  <a:srgbClr val="000000"/>
                </a:solidFill>
                <a:latin typeface="Calibri"/>
                <a:ea typeface="Microsoft YaHei"/>
              </a:rPr>
              <a:t>article</a:t>
            </a:r>
            <a:r>
              <a:rPr lang="ru-RU" sz="3200" b="0" strike="noStrike" spc="-1" dirty="0" smtClean="0">
                <a:solidFill>
                  <a:srgbClr val="000000"/>
                </a:solidFill>
                <a:latin typeface="Calibri"/>
                <a:ea typeface="Microsoft YaHei"/>
              </a:rPr>
              <a:t> </a:t>
            </a:r>
            <a:r>
              <a:rPr lang="ru-RU" sz="3200" b="0" strike="noStrike" spc="-1" dirty="0" err="1">
                <a:solidFill>
                  <a:srgbClr val="000000"/>
                </a:solidFill>
                <a:latin typeface="Calibri"/>
                <a:ea typeface="Microsoft YaHei"/>
              </a:rPr>
              <a:t>is</a:t>
            </a:r>
            <a:r>
              <a:rPr lang="ru-RU" sz="3200" b="0" strike="noStrike" spc="-1" dirty="0">
                <a:solidFill>
                  <a:srgbClr val="000000"/>
                </a:solidFill>
                <a:latin typeface="Calibri"/>
                <a:ea typeface="Microsoft YaHei"/>
              </a:rPr>
              <a:t> </a:t>
            </a:r>
            <a:r>
              <a:rPr lang="ru-RU" sz="3200" b="0" strike="noStrike" spc="-1" dirty="0" err="1">
                <a:solidFill>
                  <a:srgbClr val="000000"/>
                </a:solidFill>
                <a:latin typeface="Calibri"/>
                <a:ea typeface="Microsoft YaHei"/>
              </a:rPr>
              <a:t>the</a:t>
            </a:r>
            <a:r>
              <a:rPr lang="ru-RU" sz="3200" b="0" strike="noStrike" spc="-1" dirty="0">
                <a:solidFill>
                  <a:srgbClr val="000000"/>
                </a:solidFill>
                <a:latin typeface="Calibri"/>
                <a:ea typeface="Microsoft YaHei"/>
              </a:rPr>
              <a:t> </a:t>
            </a:r>
            <a:r>
              <a:rPr lang="ru-RU" sz="3200" b="0" strike="noStrike" spc="-1" dirty="0" err="1">
                <a:solidFill>
                  <a:srgbClr val="000000"/>
                </a:solidFill>
                <a:latin typeface="Calibri"/>
                <a:ea typeface="Microsoft YaHei"/>
              </a:rPr>
              <a:t>following</a:t>
            </a:r>
            <a:r>
              <a:rPr lang="ru-RU" sz="3200" b="0" strike="noStrike" spc="-1" dirty="0">
                <a:solidFill>
                  <a:srgbClr val="000000"/>
                </a:solidFill>
                <a:latin typeface="Calibri"/>
                <a:ea typeface="Microsoft YaHei"/>
              </a:rPr>
              <a:t> </a:t>
            </a:r>
            <a:r>
              <a:rPr lang="ru-RU" sz="3200" b="0" strike="noStrike" spc="-1" dirty="0" err="1" smtClean="0">
                <a:solidFill>
                  <a:srgbClr val="000000"/>
                </a:solidFill>
                <a:latin typeface="Calibri"/>
                <a:ea typeface="Microsoft YaHei"/>
              </a:rPr>
              <a:t>mentioned</a:t>
            </a:r>
            <a:r>
              <a:rPr lang="ru-RU" sz="3200" b="0" strike="noStrike" spc="-1" dirty="0" smtClean="0">
                <a:solidFill>
                  <a:srgbClr val="000000"/>
                </a:solidFill>
                <a:latin typeface="Calibri"/>
                <a:ea typeface="Microsoft YaHei"/>
              </a:rPr>
              <a:t>… </a:t>
            </a:r>
            <a:endParaRPr lang="ru-RU" sz="3200" b="0" strike="noStrike" spc="-1" dirty="0">
              <a:latin typeface="Arial"/>
            </a:endParaRPr>
          </a:p>
          <a:p>
            <a:pPr marL="403200" algn="just">
              <a:lnSpc>
                <a:spcPct val="100000"/>
              </a:lnSpc>
              <a:spcAft>
                <a:spcPts val="1414"/>
              </a:spcAft>
            </a:pPr>
            <a:r>
              <a:rPr lang="en-US" sz="3200" b="1" dirty="0" smtClean="0"/>
              <a:t>a </a:t>
            </a:r>
            <a:r>
              <a:rPr lang="en-US" sz="3200" b="1" dirty="0"/>
              <a:t>person being mistaken about their </a:t>
            </a:r>
            <a:r>
              <a:rPr lang="en-US" sz="3200" b="1" dirty="0" smtClean="0"/>
              <a:t>shape</a:t>
            </a:r>
          </a:p>
          <a:p>
            <a:pPr marL="403200" algn="just">
              <a:lnSpc>
                <a:spcPct val="100000"/>
              </a:lnSpc>
              <a:spcAft>
                <a:spcPts val="1414"/>
              </a:spcAft>
            </a:pPr>
            <a:r>
              <a:rPr lang="ru-RU" sz="3200" b="1" strike="noStrike" spc="-1" dirty="0" err="1" smtClean="0">
                <a:solidFill>
                  <a:srgbClr val="C00000"/>
                </a:solidFill>
                <a:latin typeface="Calibri"/>
                <a:ea typeface="Microsoft YaHei"/>
              </a:rPr>
              <a:t>Correct</a:t>
            </a:r>
            <a:r>
              <a:rPr lang="ru-RU" sz="3200" b="1" strike="noStrike" spc="-1" dirty="0" smtClean="0">
                <a:solidFill>
                  <a:srgbClr val="C00000"/>
                </a:solidFill>
                <a:latin typeface="Calibri"/>
                <a:ea typeface="Microsoft YaHei"/>
              </a:rPr>
              <a:t> </a:t>
            </a:r>
            <a:r>
              <a:rPr lang="ru-RU" sz="3200" b="1" strike="noStrike" spc="-1" dirty="0" err="1" smtClean="0">
                <a:solidFill>
                  <a:srgbClr val="C00000"/>
                </a:solidFill>
                <a:latin typeface="Calibri"/>
                <a:ea typeface="Microsoft YaHei"/>
              </a:rPr>
              <a:t>answer</a:t>
            </a:r>
            <a:r>
              <a:rPr lang="ru-RU" sz="3200" b="1" strike="noStrike" spc="-1" dirty="0" smtClean="0">
                <a:solidFill>
                  <a:srgbClr val="C00000"/>
                </a:solidFill>
                <a:latin typeface="Calibri"/>
                <a:ea typeface="Microsoft YaHei"/>
              </a:rPr>
              <a:t>:</a:t>
            </a:r>
            <a:r>
              <a:rPr lang="en-US" sz="3200" b="1" strike="noStrike" spc="-1" dirty="0" smtClean="0">
                <a:solidFill>
                  <a:srgbClr val="C00000"/>
                </a:solidFill>
                <a:latin typeface="Calibri"/>
                <a:ea typeface="Microsoft YaHei"/>
              </a:rPr>
              <a:t> A</a:t>
            </a:r>
          </a:p>
          <a:p>
            <a:pPr marL="630720" indent="-227520" algn="just">
              <a:lnSpc>
                <a:spcPct val="100000"/>
              </a:lnSpc>
              <a:spcAft>
                <a:spcPts val="1414"/>
              </a:spcAft>
            </a:pPr>
            <a:r>
              <a:rPr lang="en-US" sz="2400" b="1" dirty="0">
                <a:solidFill>
                  <a:srgbClr val="7030A0"/>
                </a:solidFill>
              </a:rPr>
              <a:t>I can’t help feeling he was showing off, under the delusion that at 40 years old he was at his physical peak. </a:t>
            </a:r>
            <a:endParaRPr lang="ru-RU" sz="2400" b="1" strike="noStrike" spc="-1" dirty="0">
              <a:solidFill>
                <a:srgbClr val="7030A0"/>
              </a:solidFill>
              <a:latin typeface="Arial"/>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xmlns:p15="http://schemas.microsoft.com/office/powerpoint/2012/main">
      <p:transition spd="slow"/>
    </mc:Fallback>
  </mc:AlternateContent>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4" name="CustomShape 1"/>
          <p:cNvSpPr/>
          <p:nvPr/>
        </p:nvSpPr>
        <p:spPr>
          <a:xfrm>
            <a:off x="457200" y="274680"/>
            <a:ext cx="8037720" cy="804240"/>
          </a:xfrm>
          <a:prstGeom prst="rect">
            <a:avLst/>
          </a:prstGeom>
          <a:noFill/>
          <a:ln>
            <a:noFill/>
          </a:ln>
        </p:spPr>
        <p:style>
          <a:lnRef idx="0">
            <a:scrgbClr r="0" g="0" b="0"/>
          </a:lnRef>
          <a:fillRef idx="0">
            <a:scrgbClr r="0" g="0" b="0"/>
          </a:fillRef>
          <a:effectRef idx="0">
            <a:scrgbClr r="0" g="0" b="0"/>
          </a:effectRef>
          <a:fontRef idx="minor"/>
        </p:style>
        <p:txBody>
          <a:bodyPr lIns="0" tIns="0" rIns="0" bIns="0" anchor="ctr" anchorCtr="1">
            <a:noAutofit/>
          </a:bodyPr>
          <a:lstStyle/>
          <a:p>
            <a:pPr>
              <a:lnSpc>
                <a:spcPct val="100000"/>
              </a:lnSpc>
              <a:spcAft>
                <a:spcPts val="1414"/>
              </a:spcAft>
            </a:pPr>
            <a:r>
              <a:rPr lang="ru-RU" sz="3200" b="1" strike="noStrike" spc="-1" dirty="0" err="1">
                <a:solidFill>
                  <a:srgbClr val="00B050"/>
                </a:solidFill>
                <a:latin typeface="Arial"/>
                <a:ea typeface="Microsoft YaHei"/>
              </a:rPr>
              <a:t>Reading</a:t>
            </a:r>
            <a:r>
              <a:rPr lang="ru-RU" sz="3200" b="1" strike="noStrike" spc="-1" dirty="0" smtClean="0">
                <a:solidFill>
                  <a:srgbClr val="00B050"/>
                </a:solidFill>
                <a:latin typeface="Arial"/>
                <a:ea typeface="Microsoft YaHei"/>
              </a:rPr>
              <a:t>.</a:t>
            </a:r>
            <a:r>
              <a:rPr lang="en-US" sz="3200" b="1" strike="noStrike" spc="-1" dirty="0" smtClean="0">
                <a:solidFill>
                  <a:srgbClr val="00B050"/>
                </a:solidFill>
                <a:latin typeface="Arial"/>
                <a:ea typeface="Microsoft YaHei"/>
              </a:rPr>
              <a:t> Task 1.</a:t>
            </a:r>
            <a:r>
              <a:rPr lang="ru-RU" sz="3200" b="1" strike="noStrike" spc="-1" dirty="0" smtClean="0">
                <a:solidFill>
                  <a:srgbClr val="00B050"/>
                </a:solidFill>
                <a:latin typeface="Arial"/>
                <a:ea typeface="Microsoft YaHei"/>
              </a:rPr>
              <a:t> </a:t>
            </a:r>
            <a:r>
              <a:rPr lang="ru-RU" sz="3200" b="1" strike="noStrike" spc="-1" dirty="0" err="1">
                <a:solidFill>
                  <a:srgbClr val="00B050"/>
                </a:solidFill>
                <a:latin typeface="Arial"/>
                <a:ea typeface="Microsoft YaHei"/>
              </a:rPr>
              <a:t>Items</a:t>
            </a:r>
            <a:r>
              <a:rPr lang="ru-RU" sz="3200" b="1" strike="noStrike" spc="-1" dirty="0">
                <a:solidFill>
                  <a:srgbClr val="00B050"/>
                </a:solidFill>
                <a:latin typeface="Arial"/>
                <a:ea typeface="Microsoft YaHei"/>
              </a:rPr>
              <a:t> </a:t>
            </a:r>
            <a:r>
              <a:rPr lang="ru-RU" sz="3200" b="1" strike="noStrike" spc="-1" dirty="0" smtClean="0">
                <a:solidFill>
                  <a:srgbClr val="00B050"/>
                </a:solidFill>
                <a:latin typeface="Arial"/>
                <a:ea typeface="Microsoft YaHei"/>
              </a:rPr>
              <a:t>1-1</a:t>
            </a:r>
            <a:r>
              <a:rPr lang="en-US" sz="3200" b="1" strike="noStrike" spc="-1" dirty="0" smtClean="0">
                <a:solidFill>
                  <a:srgbClr val="00B050"/>
                </a:solidFill>
                <a:latin typeface="Arial"/>
                <a:ea typeface="Microsoft YaHei"/>
              </a:rPr>
              <a:t>4</a:t>
            </a:r>
            <a:endParaRPr lang="ru-RU" sz="3200" b="0" strike="noStrike" spc="-1" dirty="0">
              <a:solidFill>
                <a:srgbClr val="00B050"/>
              </a:solidFill>
              <a:latin typeface="Arial"/>
            </a:endParaRPr>
          </a:p>
        </p:txBody>
      </p:sp>
      <p:sp>
        <p:nvSpPr>
          <p:cNvPr id="155" name="CustomShape 2"/>
          <p:cNvSpPr/>
          <p:nvPr/>
        </p:nvSpPr>
        <p:spPr>
          <a:xfrm>
            <a:off x="457200" y="1079999"/>
            <a:ext cx="8228160" cy="5357745"/>
          </a:xfrm>
          <a:prstGeom prst="rect">
            <a:avLst/>
          </a:prstGeom>
          <a:noFill/>
          <a:ln>
            <a:noFill/>
          </a:ln>
        </p:spPr>
        <p:style>
          <a:lnRef idx="0">
            <a:scrgbClr r="0" g="0" b="0"/>
          </a:lnRef>
          <a:fillRef idx="0">
            <a:scrgbClr r="0" g="0" b="0"/>
          </a:fillRef>
          <a:effectRef idx="0">
            <a:scrgbClr r="0" g="0" b="0"/>
          </a:effectRef>
          <a:fontRef idx="minor"/>
        </p:style>
        <p:txBody>
          <a:bodyPr lIns="0" tIns="0" rIns="0" bIns="0">
            <a:noAutofit/>
          </a:bodyPr>
          <a:lstStyle/>
          <a:p>
            <a:pPr algn="just">
              <a:lnSpc>
                <a:spcPct val="100000"/>
              </a:lnSpc>
              <a:spcAft>
                <a:spcPts val="1414"/>
              </a:spcAft>
            </a:pPr>
            <a:endParaRPr lang="ru-RU" sz="1800" b="0" strike="noStrike" spc="-1" dirty="0">
              <a:latin typeface="Arial"/>
            </a:endParaRPr>
          </a:p>
          <a:p>
            <a:pPr algn="just">
              <a:lnSpc>
                <a:spcPct val="100000"/>
              </a:lnSpc>
              <a:spcAft>
                <a:spcPts val="1414"/>
              </a:spcAft>
            </a:pPr>
            <a:r>
              <a:rPr lang="ru-RU" sz="3200" b="0" strike="noStrike" spc="-1" dirty="0">
                <a:solidFill>
                  <a:srgbClr val="000000"/>
                </a:solidFill>
                <a:latin typeface="Calibri"/>
                <a:ea typeface="Microsoft YaHei"/>
              </a:rPr>
              <a:t>13. </a:t>
            </a:r>
            <a:r>
              <a:rPr lang="ru-RU" sz="3200" b="0" strike="noStrike" spc="-1" dirty="0" err="1">
                <a:solidFill>
                  <a:srgbClr val="000000"/>
                </a:solidFill>
                <a:latin typeface="Calibri"/>
                <a:ea typeface="Microsoft YaHei"/>
              </a:rPr>
              <a:t>In</a:t>
            </a:r>
            <a:r>
              <a:rPr lang="ru-RU" sz="3200" b="0" strike="noStrike" spc="-1" dirty="0">
                <a:solidFill>
                  <a:srgbClr val="000000"/>
                </a:solidFill>
                <a:latin typeface="Calibri"/>
                <a:ea typeface="Microsoft YaHei"/>
              </a:rPr>
              <a:t> </a:t>
            </a:r>
            <a:r>
              <a:rPr lang="ru-RU" sz="3200" b="0" strike="noStrike" spc="-1" dirty="0" err="1" smtClean="0">
                <a:solidFill>
                  <a:srgbClr val="000000"/>
                </a:solidFill>
                <a:latin typeface="Calibri"/>
                <a:ea typeface="Microsoft YaHei"/>
              </a:rPr>
              <a:t>which</a:t>
            </a:r>
            <a:r>
              <a:rPr lang="en-US" sz="3200" b="0" strike="noStrike" spc="-1" dirty="0" smtClean="0">
                <a:solidFill>
                  <a:srgbClr val="000000"/>
                </a:solidFill>
                <a:latin typeface="Calibri"/>
                <a:ea typeface="Microsoft YaHei"/>
              </a:rPr>
              <a:t> part of the</a:t>
            </a:r>
            <a:r>
              <a:rPr lang="ru-RU" sz="3200" b="0" strike="noStrike" spc="-1" dirty="0" smtClean="0">
                <a:solidFill>
                  <a:srgbClr val="000000"/>
                </a:solidFill>
                <a:latin typeface="Calibri"/>
                <a:ea typeface="Microsoft YaHei"/>
              </a:rPr>
              <a:t> </a:t>
            </a:r>
            <a:r>
              <a:rPr lang="en-US" sz="3200" spc="-1" dirty="0">
                <a:solidFill>
                  <a:srgbClr val="000000"/>
                </a:solidFill>
                <a:latin typeface="Calibri"/>
                <a:ea typeface="Microsoft YaHei"/>
              </a:rPr>
              <a:t>article</a:t>
            </a:r>
            <a:r>
              <a:rPr lang="ru-RU" sz="3200" b="0" strike="noStrike" spc="-1" dirty="0" smtClean="0">
                <a:solidFill>
                  <a:srgbClr val="000000"/>
                </a:solidFill>
                <a:latin typeface="Calibri"/>
                <a:ea typeface="Microsoft YaHei"/>
              </a:rPr>
              <a:t> </a:t>
            </a:r>
            <a:r>
              <a:rPr lang="ru-RU" sz="3200" b="0" strike="noStrike" spc="-1" dirty="0" err="1">
                <a:solidFill>
                  <a:srgbClr val="000000"/>
                </a:solidFill>
                <a:latin typeface="Calibri"/>
                <a:ea typeface="Microsoft YaHei"/>
              </a:rPr>
              <a:t>is</a:t>
            </a:r>
            <a:r>
              <a:rPr lang="ru-RU" sz="3200" b="0" strike="noStrike" spc="-1" dirty="0">
                <a:solidFill>
                  <a:srgbClr val="000000"/>
                </a:solidFill>
                <a:latin typeface="Calibri"/>
                <a:ea typeface="Microsoft YaHei"/>
              </a:rPr>
              <a:t> </a:t>
            </a:r>
            <a:r>
              <a:rPr lang="ru-RU" sz="3200" b="0" strike="noStrike" spc="-1" dirty="0" err="1">
                <a:solidFill>
                  <a:srgbClr val="000000"/>
                </a:solidFill>
                <a:latin typeface="Calibri"/>
                <a:ea typeface="Microsoft YaHei"/>
              </a:rPr>
              <a:t>the</a:t>
            </a:r>
            <a:r>
              <a:rPr lang="ru-RU" sz="3200" b="0" strike="noStrike" spc="-1" dirty="0">
                <a:solidFill>
                  <a:srgbClr val="000000"/>
                </a:solidFill>
                <a:latin typeface="Calibri"/>
                <a:ea typeface="Microsoft YaHei"/>
              </a:rPr>
              <a:t> </a:t>
            </a:r>
            <a:r>
              <a:rPr lang="ru-RU" sz="3200" b="0" strike="noStrike" spc="-1" dirty="0" err="1">
                <a:solidFill>
                  <a:srgbClr val="000000"/>
                </a:solidFill>
                <a:latin typeface="Calibri"/>
                <a:ea typeface="Microsoft YaHei"/>
              </a:rPr>
              <a:t>following</a:t>
            </a:r>
            <a:r>
              <a:rPr lang="ru-RU" sz="3200" b="0" strike="noStrike" spc="-1" dirty="0">
                <a:solidFill>
                  <a:srgbClr val="000000"/>
                </a:solidFill>
                <a:latin typeface="Calibri"/>
                <a:ea typeface="Microsoft YaHei"/>
              </a:rPr>
              <a:t> </a:t>
            </a:r>
            <a:r>
              <a:rPr lang="ru-RU" sz="3200" b="0" strike="noStrike" spc="-1" dirty="0" err="1" smtClean="0">
                <a:solidFill>
                  <a:srgbClr val="000000"/>
                </a:solidFill>
                <a:latin typeface="Calibri"/>
                <a:ea typeface="Microsoft YaHei"/>
              </a:rPr>
              <a:t>mentioned</a:t>
            </a:r>
            <a:r>
              <a:rPr lang="ru-RU" sz="3200" b="0" strike="noStrike" spc="-1" dirty="0" smtClean="0">
                <a:solidFill>
                  <a:srgbClr val="000000"/>
                </a:solidFill>
                <a:latin typeface="Calibri"/>
                <a:ea typeface="Microsoft YaHei"/>
              </a:rPr>
              <a:t>… </a:t>
            </a:r>
            <a:endParaRPr lang="ru-RU" sz="3200" b="0" strike="noStrike" spc="-1" dirty="0">
              <a:latin typeface="Arial"/>
            </a:endParaRPr>
          </a:p>
          <a:p>
            <a:pPr marL="403200" algn="just">
              <a:lnSpc>
                <a:spcPct val="100000"/>
              </a:lnSpc>
              <a:spcAft>
                <a:spcPts val="1414"/>
              </a:spcAft>
            </a:pPr>
            <a:r>
              <a:rPr lang="en-US" sz="3200" b="1" dirty="0" smtClean="0"/>
              <a:t>doubts </a:t>
            </a:r>
            <a:r>
              <a:rPr lang="en-US" sz="3200" b="1" dirty="0"/>
              <a:t>that certain medical care will be appreciated </a:t>
            </a:r>
            <a:endParaRPr lang="en-US" sz="3200" b="1" dirty="0" smtClean="0"/>
          </a:p>
          <a:p>
            <a:pPr marL="403200" algn="just">
              <a:lnSpc>
                <a:spcPct val="100000"/>
              </a:lnSpc>
              <a:spcAft>
                <a:spcPts val="1414"/>
              </a:spcAft>
            </a:pPr>
            <a:r>
              <a:rPr lang="ru-RU" sz="3200" b="1" strike="noStrike" spc="-1" dirty="0" err="1" smtClean="0">
                <a:solidFill>
                  <a:srgbClr val="C00000"/>
                </a:solidFill>
                <a:latin typeface="Calibri"/>
                <a:ea typeface="Microsoft YaHei"/>
              </a:rPr>
              <a:t>Correct</a:t>
            </a:r>
            <a:r>
              <a:rPr lang="ru-RU" sz="3200" b="1" strike="noStrike" spc="-1" dirty="0" smtClean="0">
                <a:solidFill>
                  <a:srgbClr val="C00000"/>
                </a:solidFill>
                <a:latin typeface="Calibri"/>
                <a:ea typeface="Microsoft YaHei"/>
              </a:rPr>
              <a:t> </a:t>
            </a:r>
            <a:r>
              <a:rPr lang="ru-RU" sz="3200" b="1" strike="noStrike" spc="-1" dirty="0" err="1" smtClean="0">
                <a:solidFill>
                  <a:srgbClr val="C00000"/>
                </a:solidFill>
                <a:latin typeface="Calibri"/>
                <a:ea typeface="Microsoft YaHei"/>
              </a:rPr>
              <a:t>answer</a:t>
            </a:r>
            <a:r>
              <a:rPr lang="ru-RU" sz="3200" b="1" strike="noStrike" spc="-1" dirty="0" smtClean="0">
                <a:solidFill>
                  <a:srgbClr val="C00000"/>
                </a:solidFill>
                <a:latin typeface="Calibri"/>
                <a:ea typeface="Microsoft YaHei"/>
              </a:rPr>
              <a:t>:</a:t>
            </a:r>
            <a:r>
              <a:rPr lang="en-US" sz="3200" b="1" strike="noStrike" spc="-1" dirty="0" smtClean="0">
                <a:solidFill>
                  <a:srgbClr val="C00000"/>
                </a:solidFill>
                <a:latin typeface="Calibri"/>
                <a:ea typeface="Microsoft YaHei"/>
              </a:rPr>
              <a:t> C</a:t>
            </a:r>
            <a:endParaRPr lang="ru-RU" sz="3200" b="1" strike="noStrike" spc="-1" dirty="0" smtClean="0">
              <a:solidFill>
                <a:srgbClr val="C00000"/>
              </a:solidFill>
              <a:latin typeface="Arial"/>
            </a:endParaRPr>
          </a:p>
          <a:p>
            <a:pPr marL="630720" indent="-227520" algn="just">
              <a:lnSpc>
                <a:spcPct val="100000"/>
              </a:lnSpc>
              <a:spcAft>
                <a:spcPts val="1414"/>
              </a:spcAft>
            </a:pPr>
            <a:r>
              <a:rPr lang="en-US" sz="2800" b="1" dirty="0">
                <a:solidFill>
                  <a:srgbClr val="7030A0"/>
                </a:solidFill>
              </a:rPr>
              <a:t>The researchers are now working on a treatment, yet don’t envisage much uptake from the daredevils ‘suffering’ this condition.</a:t>
            </a:r>
            <a:endParaRPr lang="ru-RU" sz="2800" b="1" strike="noStrike" spc="-1" dirty="0">
              <a:solidFill>
                <a:srgbClr val="7030A0"/>
              </a:solidFill>
              <a:latin typeface="Arial"/>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xmlns:p15="http://schemas.microsoft.com/office/powerpoint/2012/main">
      <p:transition spd="slow"/>
    </mc:Fallback>
  </mc:AlternateContent>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6" name="CustomShape 1"/>
          <p:cNvSpPr/>
          <p:nvPr/>
        </p:nvSpPr>
        <p:spPr>
          <a:xfrm>
            <a:off x="457200" y="274680"/>
            <a:ext cx="8037720" cy="804240"/>
          </a:xfrm>
          <a:prstGeom prst="rect">
            <a:avLst/>
          </a:prstGeom>
          <a:noFill/>
          <a:ln>
            <a:noFill/>
          </a:ln>
        </p:spPr>
        <p:style>
          <a:lnRef idx="0">
            <a:scrgbClr r="0" g="0" b="0"/>
          </a:lnRef>
          <a:fillRef idx="0">
            <a:scrgbClr r="0" g="0" b="0"/>
          </a:fillRef>
          <a:effectRef idx="0">
            <a:scrgbClr r="0" g="0" b="0"/>
          </a:effectRef>
          <a:fontRef idx="minor"/>
        </p:style>
        <p:txBody>
          <a:bodyPr lIns="0" tIns="0" rIns="0" bIns="0" anchor="ctr" anchorCtr="1">
            <a:noAutofit/>
          </a:bodyPr>
          <a:lstStyle/>
          <a:p>
            <a:pPr>
              <a:lnSpc>
                <a:spcPct val="100000"/>
              </a:lnSpc>
              <a:spcAft>
                <a:spcPts val="1414"/>
              </a:spcAft>
            </a:pPr>
            <a:r>
              <a:rPr lang="ru-RU" sz="3200" b="1" strike="noStrike" spc="-1" dirty="0" err="1">
                <a:solidFill>
                  <a:srgbClr val="00B050"/>
                </a:solidFill>
                <a:latin typeface="Arial"/>
                <a:ea typeface="Microsoft YaHei"/>
              </a:rPr>
              <a:t>Reading</a:t>
            </a:r>
            <a:r>
              <a:rPr lang="ru-RU" sz="3200" b="1" strike="noStrike" spc="-1" dirty="0" smtClean="0">
                <a:solidFill>
                  <a:srgbClr val="00B050"/>
                </a:solidFill>
                <a:latin typeface="Arial"/>
                <a:ea typeface="Microsoft YaHei"/>
              </a:rPr>
              <a:t>.</a:t>
            </a:r>
            <a:r>
              <a:rPr lang="en-US" sz="3200" b="1" strike="noStrike" spc="-1" dirty="0" smtClean="0">
                <a:solidFill>
                  <a:srgbClr val="00B050"/>
                </a:solidFill>
                <a:latin typeface="Arial"/>
                <a:ea typeface="Microsoft YaHei"/>
              </a:rPr>
              <a:t> Task 1.</a:t>
            </a:r>
            <a:r>
              <a:rPr lang="ru-RU" sz="3200" b="1" strike="noStrike" spc="-1" dirty="0" smtClean="0">
                <a:solidFill>
                  <a:srgbClr val="00B050"/>
                </a:solidFill>
                <a:latin typeface="Arial"/>
                <a:ea typeface="Microsoft YaHei"/>
              </a:rPr>
              <a:t> </a:t>
            </a:r>
            <a:r>
              <a:rPr lang="ru-RU" sz="3200" b="1" strike="noStrike" spc="-1" dirty="0" err="1">
                <a:solidFill>
                  <a:srgbClr val="00B050"/>
                </a:solidFill>
                <a:latin typeface="Arial"/>
                <a:ea typeface="Microsoft YaHei"/>
              </a:rPr>
              <a:t>Items</a:t>
            </a:r>
            <a:r>
              <a:rPr lang="ru-RU" sz="3200" b="1" strike="noStrike" spc="-1" dirty="0">
                <a:solidFill>
                  <a:srgbClr val="00B050"/>
                </a:solidFill>
                <a:latin typeface="Arial"/>
                <a:ea typeface="Microsoft YaHei"/>
              </a:rPr>
              <a:t> </a:t>
            </a:r>
            <a:r>
              <a:rPr lang="ru-RU" sz="3200" b="1" strike="noStrike" spc="-1" dirty="0" smtClean="0">
                <a:solidFill>
                  <a:srgbClr val="00B050"/>
                </a:solidFill>
                <a:latin typeface="Arial"/>
                <a:ea typeface="Microsoft YaHei"/>
              </a:rPr>
              <a:t>1-1</a:t>
            </a:r>
            <a:r>
              <a:rPr lang="en-US" sz="3200" b="1" strike="noStrike" spc="-1" dirty="0" smtClean="0">
                <a:solidFill>
                  <a:srgbClr val="00B050"/>
                </a:solidFill>
                <a:latin typeface="Arial"/>
                <a:ea typeface="Microsoft YaHei"/>
              </a:rPr>
              <a:t>4</a:t>
            </a:r>
            <a:endParaRPr lang="ru-RU" sz="3200" b="0" strike="noStrike" spc="-1" dirty="0">
              <a:solidFill>
                <a:srgbClr val="00B050"/>
              </a:solidFill>
              <a:latin typeface="Arial"/>
            </a:endParaRPr>
          </a:p>
        </p:txBody>
      </p:sp>
      <p:sp>
        <p:nvSpPr>
          <p:cNvPr id="157" name="CustomShape 2"/>
          <p:cNvSpPr/>
          <p:nvPr/>
        </p:nvSpPr>
        <p:spPr>
          <a:xfrm>
            <a:off x="457200" y="1080000"/>
            <a:ext cx="8228160" cy="5030654"/>
          </a:xfrm>
          <a:prstGeom prst="rect">
            <a:avLst/>
          </a:prstGeom>
          <a:noFill/>
          <a:ln>
            <a:noFill/>
          </a:ln>
        </p:spPr>
        <p:style>
          <a:lnRef idx="0">
            <a:scrgbClr r="0" g="0" b="0"/>
          </a:lnRef>
          <a:fillRef idx="0">
            <a:scrgbClr r="0" g="0" b="0"/>
          </a:fillRef>
          <a:effectRef idx="0">
            <a:scrgbClr r="0" g="0" b="0"/>
          </a:effectRef>
          <a:fontRef idx="minor"/>
        </p:style>
        <p:txBody>
          <a:bodyPr lIns="0" tIns="0" rIns="0" bIns="0">
            <a:noAutofit/>
          </a:bodyPr>
          <a:lstStyle/>
          <a:p>
            <a:pPr algn="just">
              <a:lnSpc>
                <a:spcPct val="100000"/>
              </a:lnSpc>
              <a:spcAft>
                <a:spcPts val="1414"/>
              </a:spcAft>
            </a:pPr>
            <a:endParaRPr lang="ru-RU" sz="1800" b="0" strike="noStrike" spc="-1" dirty="0">
              <a:latin typeface="Arial"/>
            </a:endParaRPr>
          </a:p>
          <a:p>
            <a:pPr algn="just">
              <a:lnSpc>
                <a:spcPct val="100000"/>
              </a:lnSpc>
              <a:spcAft>
                <a:spcPts val="1414"/>
              </a:spcAft>
            </a:pPr>
            <a:r>
              <a:rPr lang="ru-RU" sz="3200" b="0" strike="noStrike" spc="-1" dirty="0">
                <a:solidFill>
                  <a:srgbClr val="000000"/>
                </a:solidFill>
                <a:latin typeface="Calibri"/>
                <a:ea typeface="Microsoft YaHei"/>
              </a:rPr>
              <a:t>14. </a:t>
            </a:r>
            <a:r>
              <a:rPr lang="ru-RU" sz="3200" b="0" strike="noStrike" spc="-1" dirty="0" err="1">
                <a:solidFill>
                  <a:srgbClr val="000000"/>
                </a:solidFill>
                <a:latin typeface="Calibri"/>
                <a:ea typeface="Microsoft YaHei"/>
              </a:rPr>
              <a:t>In</a:t>
            </a:r>
            <a:r>
              <a:rPr lang="ru-RU" sz="3200" b="0" strike="noStrike" spc="-1" dirty="0">
                <a:solidFill>
                  <a:srgbClr val="000000"/>
                </a:solidFill>
                <a:latin typeface="Calibri"/>
                <a:ea typeface="Microsoft YaHei"/>
              </a:rPr>
              <a:t> </a:t>
            </a:r>
            <a:r>
              <a:rPr lang="ru-RU" sz="3200" b="0" strike="noStrike" spc="-1" dirty="0" err="1" smtClean="0">
                <a:solidFill>
                  <a:srgbClr val="000000"/>
                </a:solidFill>
                <a:latin typeface="Calibri"/>
                <a:ea typeface="Microsoft YaHei"/>
              </a:rPr>
              <a:t>which</a:t>
            </a:r>
            <a:r>
              <a:rPr lang="en-US" sz="3200" b="0" strike="noStrike" spc="-1" dirty="0" smtClean="0">
                <a:solidFill>
                  <a:srgbClr val="000000"/>
                </a:solidFill>
                <a:latin typeface="Calibri"/>
                <a:ea typeface="Microsoft YaHei"/>
              </a:rPr>
              <a:t> part of the</a:t>
            </a:r>
            <a:r>
              <a:rPr lang="ru-RU" sz="3200" b="0" strike="noStrike" spc="-1" dirty="0" smtClean="0">
                <a:solidFill>
                  <a:srgbClr val="000000"/>
                </a:solidFill>
                <a:latin typeface="Calibri"/>
                <a:ea typeface="Microsoft YaHei"/>
              </a:rPr>
              <a:t> </a:t>
            </a:r>
            <a:r>
              <a:rPr lang="en-US" sz="3200" spc="-1" dirty="0">
                <a:solidFill>
                  <a:srgbClr val="000000"/>
                </a:solidFill>
                <a:latin typeface="Calibri"/>
                <a:ea typeface="Microsoft YaHei"/>
              </a:rPr>
              <a:t>article</a:t>
            </a:r>
            <a:r>
              <a:rPr lang="ru-RU" sz="3200" b="0" strike="noStrike" spc="-1" dirty="0" smtClean="0">
                <a:solidFill>
                  <a:srgbClr val="000000"/>
                </a:solidFill>
                <a:latin typeface="Calibri"/>
                <a:ea typeface="Microsoft YaHei"/>
              </a:rPr>
              <a:t> </a:t>
            </a:r>
            <a:r>
              <a:rPr lang="ru-RU" sz="3200" b="0" strike="noStrike" spc="-1" dirty="0" err="1">
                <a:solidFill>
                  <a:srgbClr val="000000"/>
                </a:solidFill>
                <a:latin typeface="Calibri"/>
                <a:ea typeface="Microsoft YaHei"/>
              </a:rPr>
              <a:t>is</a:t>
            </a:r>
            <a:r>
              <a:rPr lang="ru-RU" sz="3200" b="0" strike="noStrike" spc="-1" dirty="0">
                <a:solidFill>
                  <a:srgbClr val="000000"/>
                </a:solidFill>
                <a:latin typeface="Calibri"/>
                <a:ea typeface="Microsoft YaHei"/>
              </a:rPr>
              <a:t> </a:t>
            </a:r>
            <a:r>
              <a:rPr lang="ru-RU" sz="3200" b="0" strike="noStrike" spc="-1" dirty="0" err="1">
                <a:solidFill>
                  <a:srgbClr val="000000"/>
                </a:solidFill>
                <a:latin typeface="Calibri"/>
                <a:ea typeface="Microsoft YaHei"/>
              </a:rPr>
              <a:t>the</a:t>
            </a:r>
            <a:r>
              <a:rPr lang="ru-RU" sz="3200" b="0" strike="noStrike" spc="-1" dirty="0">
                <a:solidFill>
                  <a:srgbClr val="000000"/>
                </a:solidFill>
                <a:latin typeface="Calibri"/>
                <a:ea typeface="Microsoft YaHei"/>
              </a:rPr>
              <a:t> </a:t>
            </a:r>
            <a:r>
              <a:rPr lang="ru-RU" sz="3200" b="0" strike="noStrike" spc="-1" dirty="0" err="1">
                <a:solidFill>
                  <a:srgbClr val="000000"/>
                </a:solidFill>
                <a:latin typeface="Calibri"/>
                <a:ea typeface="Microsoft YaHei"/>
              </a:rPr>
              <a:t>following</a:t>
            </a:r>
            <a:r>
              <a:rPr lang="ru-RU" sz="3200" b="0" strike="noStrike" spc="-1" dirty="0">
                <a:solidFill>
                  <a:srgbClr val="000000"/>
                </a:solidFill>
                <a:latin typeface="Calibri"/>
                <a:ea typeface="Microsoft YaHei"/>
              </a:rPr>
              <a:t> </a:t>
            </a:r>
            <a:r>
              <a:rPr lang="ru-RU" sz="3200" b="0" strike="noStrike" spc="-1" dirty="0" err="1">
                <a:solidFill>
                  <a:srgbClr val="000000"/>
                </a:solidFill>
                <a:latin typeface="Calibri"/>
                <a:ea typeface="Microsoft YaHei"/>
              </a:rPr>
              <a:t>mentioned</a:t>
            </a:r>
            <a:r>
              <a:rPr lang="ru-RU" sz="3200" b="0" strike="noStrike" spc="-1" dirty="0">
                <a:solidFill>
                  <a:srgbClr val="000000"/>
                </a:solidFill>
                <a:latin typeface="Calibri"/>
                <a:ea typeface="Microsoft YaHei"/>
              </a:rPr>
              <a:t>… </a:t>
            </a:r>
            <a:endParaRPr lang="ru-RU" sz="3200" b="0" strike="noStrike" spc="-1" dirty="0">
              <a:latin typeface="Arial"/>
            </a:endParaRPr>
          </a:p>
          <a:p>
            <a:pPr marL="403200" algn="just">
              <a:lnSpc>
                <a:spcPct val="100000"/>
              </a:lnSpc>
              <a:spcAft>
                <a:spcPts val="1414"/>
              </a:spcAft>
            </a:pPr>
            <a:r>
              <a:rPr lang="en-US" sz="3200" b="1" dirty="0" smtClean="0"/>
              <a:t>concerns </a:t>
            </a:r>
            <a:r>
              <a:rPr lang="en-US" sz="3200" b="1" dirty="0"/>
              <a:t>over the lastingness of  one’s professional life </a:t>
            </a:r>
            <a:endParaRPr lang="en-US" sz="3200" b="1" dirty="0" smtClean="0"/>
          </a:p>
          <a:p>
            <a:pPr marL="403200" algn="just">
              <a:lnSpc>
                <a:spcPct val="100000"/>
              </a:lnSpc>
              <a:spcAft>
                <a:spcPts val="1414"/>
              </a:spcAft>
            </a:pPr>
            <a:r>
              <a:rPr lang="ru-RU" sz="3200" b="1" strike="noStrike" spc="-1" dirty="0" err="1" smtClean="0">
                <a:solidFill>
                  <a:srgbClr val="C00000"/>
                </a:solidFill>
                <a:latin typeface="Calibri"/>
                <a:ea typeface="Microsoft YaHei"/>
              </a:rPr>
              <a:t>Correct</a:t>
            </a:r>
            <a:r>
              <a:rPr lang="ru-RU" sz="3200" b="1" strike="noStrike" spc="-1" dirty="0" smtClean="0">
                <a:solidFill>
                  <a:srgbClr val="C00000"/>
                </a:solidFill>
                <a:latin typeface="Calibri"/>
                <a:ea typeface="Microsoft YaHei"/>
              </a:rPr>
              <a:t> </a:t>
            </a:r>
            <a:r>
              <a:rPr lang="ru-RU" sz="3200" b="1" strike="noStrike" spc="-1" dirty="0" err="1" smtClean="0">
                <a:solidFill>
                  <a:srgbClr val="C00000"/>
                </a:solidFill>
                <a:latin typeface="Calibri"/>
                <a:ea typeface="Microsoft YaHei"/>
              </a:rPr>
              <a:t>answer</a:t>
            </a:r>
            <a:r>
              <a:rPr lang="ru-RU" sz="3200" b="1" strike="noStrike" spc="-1" dirty="0" smtClean="0">
                <a:solidFill>
                  <a:srgbClr val="C00000"/>
                </a:solidFill>
                <a:latin typeface="Calibri"/>
                <a:ea typeface="Microsoft YaHei"/>
              </a:rPr>
              <a:t>:</a:t>
            </a:r>
            <a:r>
              <a:rPr lang="en-US" sz="3200" b="1" strike="noStrike" spc="-1" dirty="0" smtClean="0">
                <a:solidFill>
                  <a:srgbClr val="C00000"/>
                </a:solidFill>
                <a:latin typeface="Calibri"/>
                <a:ea typeface="Microsoft YaHei"/>
              </a:rPr>
              <a:t> B</a:t>
            </a:r>
            <a:endParaRPr lang="ru-RU" sz="3200" b="1" strike="noStrike" spc="-1" dirty="0" smtClean="0">
              <a:solidFill>
                <a:srgbClr val="C00000"/>
              </a:solidFill>
              <a:latin typeface="Arial"/>
            </a:endParaRPr>
          </a:p>
          <a:p>
            <a:pPr marL="630720" indent="-227520" algn="just">
              <a:lnSpc>
                <a:spcPct val="100000"/>
              </a:lnSpc>
              <a:spcAft>
                <a:spcPts val="1414"/>
              </a:spcAft>
            </a:pPr>
            <a:r>
              <a:rPr lang="en-US" sz="2800" b="1" spc="-1" dirty="0" smtClean="0">
                <a:solidFill>
                  <a:srgbClr val="C9211E"/>
                </a:solidFill>
                <a:ea typeface="Microsoft YaHei"/>
              </a:rPr>
              <a:t> </a:t>
            </a:r>
            <a:r>
              <a:rPr lang="en-US" sz="2400" b="1" dirty="0">
                <a:solidFill>
                  <a:srgbClr val="7030A0"/>
                </a:solidFill>
              </a:rPr>
              <a:t>But it was the quieter moments of candid reflection that stood out, with some of the doubles expressing their anxiety to the presenter over the longevity of their career. </a:t>
            </a:r>
            <a:endParaRPr lang="ru-RU" sz="2400" b="1" strike="noStrike" spc="-1" dirty="0">
              <a:solidFill>
                <a:srgbClr val="7030A0"/>
              </a:solidFill>
              <a:latin typeface="Arial"/>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xmlns:p15="http://schemas.microsoft.com/office/powerpoint/2012/main">
      <p:transition spd="slow"/>
    </mc:Fallback>
  </mc:AlternateContent>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p:nvPr>
        </p:nvSpPr>
        <p:spPr>
          <a:xfrm>
            <a:off x="457200" y="340994"/>
            <a:ext cx="8229239" cy="6309420"/>
          </a:xfrm>
        </p:spPr>
        <p:txBody>
          <a:bodyPr/>
          <a:lstStyle/>
          <a:p>
            <a:pPr algn="just">
              <a:lnSpc>
                <a:spcPct val="100000"/>
              </a:lnSpc>
            </a:pPr>
            <a:endParaRPr lang="en-US" sz="1600" b="1" dirty="0" smtClean="0"/>
          </a:p>
          <a:p>
            <a:pPr algn="just">
              <a:lnSpc>
                <a:spcPct val="100000"/>
              </a:lnSpc>
            </a:pPr>
            <a:endParaRPr lang="en-US" sz="1600" b="1" dirty="0"/>
          </a:p>
          <a:p>
            <a:r>
              <a:rPr lang="en-US" sz="1400" b="1" dirty="0" smtClean="0"/>
              <a:t>Does the way you look affect your career chances? Jeff Biddle and Daniel </a:t>
            </a:r>
            <a:r>
              <a:rPr lang="en-US" sz="1400" b="1" dirty="0" err="1" smtClean="0"/>
              <a:t>Harnermersh</a:t>
            </a:r>
            <a:r>
              <a:rPr lang="en-US" sz="1400" b="1" dirty="0" smtClean="0"/>
              <a:t> of the University of Texas wanted to find out, </a:t>
            </a:r>
            <a:r>
              <a:rPr lang="en-US" sz="1400" b="1" dirty="0"/>
              <a:t>and their research seems to indicate that your personal appearance does affect the amount you earn</a:t>
            </a:r>
            <a:r>
              <a:rPr lang="en-US" sz="1400" b="1" dirty="0" smtClean="0"/>
              <a:t>.</a:t>
            </a:r>
          </a:p>
          <a:p>
            <a:endParaRPr lang="ru-RU" sz="1400" dirty="0"/>
          </a:p>
          <a:p>
            <a:r>
              <a:rPr lang="en-US" sz="1400" b="1" dirty="0" smtClean="0">
                <a:solidFill>
                  <a:srgbClr val="C00000"/>
                </a:solidFill>
              </a:rPr>
              <a:t>(F) </a:t>
            </a:r>
            <a:r>
              <a:rPr lang="en-US" sz="1400" dirty="0"/>
              <a:t>A study they conducted, based on 7.000 people, showed that on average good-looking people earned 15% more than those considered less attractive. These findings applied to jobs such as bricklayers, factory workers and telephone sales personnel. 33% of employers admitted that looks were important for construction work, 66% thought a mechanic should have a good appearance.</a:t>
            </a:r>
            <a:endParaRPr lang="ru-RU" sz="1400" dirty="0"/>
          </a:p>
          <a:p>
            <a:r>
              <a:rPr lang="en-US" sz="1400" b="1" dirty="0" smtClean="0">
                <a:solidFill>
                  <a:srgbClr val="C00000"/>
                </a:solidFill>
              </a:rPr>
              <a:t>(B)</a:t>
            </a:r>
            <a:r>
              <a:rPr lang="en-US" sz="1400" dirty="0" smtClean="0"/>
              <a:t> </a:t>
            </a:r>
            <a:r>
              <a:rPr lang="en-US" sz="1400" dirty="0"/>
              <a:t>They also studied a group of lawyers over a fifteen-year period. At the beginning of the research project, Biddle and </a:t>
            </a:r>
            <a:r>
              <a:rPr lang="en-US" sz="1400" dirty="0" err="1"/>
              <a:t>Hamermersh</a:t>
            </a:r>
            <a:r>
              <a:rPr lang="en-US" sz="1400" dirty="0"/>
              <a:t> selected a group of students at a top American law school. They showed photos of the students to a panel of people who were asked to rate the attractiveness of each student on a scale from one to five. </a:t>
            </a:r>
            <a:endParaRPr lang="ru-RU" sz="1400" dirty="0"/>
          </a:p>
          <a:p>
            <a:r>
              <a:rPr lang="en-US" sz="1400" b="1" dirty="0" smtClean="0">
                <a:solidFill>
                  <a:srgbClr val="C00000"/>
                </a:solidFill>
              </a:rPr>
              <a:t>(D) </a:t>
            </a:r>
            <a:r>
              <a:rPr lang="en-US" sz="1400" dirty="0"/>
              <a:t>They followed their careers and discovered that the lawyers that had been rated unattractive by the panel earned less in later years than those who were better-looking. Better-looking lawyers also tended toted promoted more quickly to partnerships in law firms. Biddle and </a:t>
            </a:r>
            <a:r>
              <a:rPr lang="en-US" sz="1400" dirty="0" err="1"/>
              <a:t>Hamermersh</a:t>
            </a:r>
            <a:r>
              <a:rPr lang="en-US" sz="1400" dirty="0"/>
              <a:t> also discovered that clients  expected better-looking lawyers to perform better and more effectively when appearing in court.</a:t>
            </a:r>
            <a:endParaRPr lang="ru-RU" sz="1400" dirty="0"/>
          </a:p>
          <a:p>
            <a:r>
              <a:rPr lang="en-US" sz="1400" b="1" dirty="0" smtClean="0">
                <a:solidFill>
                  <a:srgbClr val="C00000"/>
                </a:solidFill>
              </a:rPr>
              <a:t>(E) </a:t>
            </a:r>
            <a:r>
              <a:rPr lang="en-US" sz="1400" dirty="0"/>
              <a:t>Traditionally, of course, it was accepted that certain jobs, such as working on hotel reception and being an air-stewardess, required an attractive appearance. And in an area such as </a:t>
            </a:r>
            <a:r>
              <a:rPr lang="en-US" sz="1400" dirty="0" smtClean="0"/>
              <a:t>modelling </a:t>
            </a:r>
            <a:r>
              <a:rPr lang="en-US" sz="1400" dirty="0"/>
              <a:t>it is essential. But now there is a reaction against this. </a:t>
            </a:r>
            <a:endParaRPr lang="ru-RU" sz="1400" dirty="0"/>
          </a:p>
          <a:p>
            <a:r>
              <a:rPr lang="en-US" sz="1400" b="1" dirty="0" smtClean="0">
                <a:solidFill>
                  <a:srgbClr val="C00000"/>
                </a:solidFill>
              </a:rPr>
              <a:t>(C) </a:t>
            </a:r>
            <a:r>
              <a:rPr lang="en-US" sz="1400" dirty="0"/>
              <a:t>People are beginning to object, in the workplace at least, to the inbuilt advantage that being attractive seems to bring. In the USA, cases of legal action are being brought on the basis of discrimination based on appearance. Nowadays when people are dismissed from their posts because of particular aspects of their appearance, such as being overweight, their response is to bring and win cases for unfair dismissal. They are also being awarded large sums in compensation.</a:t>
            </a:r>
            <a:endParaRPr lang="ru-RU" sz="1400" dirty="0"/>
          </a:p>
          <a:p>
            <a:r>
              <a:rPr lang="en-US" sz="1400" b="1" dirty="0" smtClean="0">
                <a:solidFill>
                  <a:srgbClr val="C00000"/>
                </a:solidFill>
              </a:rPr>
              <a:t>(A) </a:t>
            </a:r>
            <a:r>
              <a:rPr lang="en-US" sz="1400" dirty="0" smtClean="0"/>
              <a:t>And </a:t>
            </a:r>
            <a:r>
              <a:rPr lang="en-US" sz="1400" dirty="0"/>
              <a:t>the town of Santa Cruz in California has introduced legislation to prohibit discrimination against people who are ugly. A new law there forbids discrimination against anyone based on physical characteristics. </a:t>
            </a:r>
            <a:endParaRPr lang="en-US" sz="1400" dirty="0" smtClean="0"/>
          </a:p>
          <a:p>
            <a:endParaRPr lang="ru-RU" sz="1400" dirty="0"/>
          </a:p>
          <a:p>
            <a:r>
              <a:rPr lang="en-US" sz="1400" b="1" dirty="0"/>
              <a:t>This means anyone who is short or tall, hairy or bald, skinny or obese. As a city councillor said, the only judgement when it comes to employment is whether or not someone can do the lob.</a:t>
            </a:r>
            <a:endParaRPr lang="ru-RU" sz="1400" dirty="0"/>
          </a:p>
        </p:txBody>
      </p:sp>
      <p:sp>
        <p:nvSpPr>
          <p:cNvPr id="5" name="CustomShape 1"/>
          <p:cNvSpPr>
            <a:spLocks noGrp="1"/>
          </p:cNvSpPr>
          <p:nvPr>
            <p:ph type="title"/>
          </p:nvPr>
        </p:nvSpPr>
        <p:spPr>
          <a:xfrm>
            <a:off x="457200" y="180860"/>
            <a:ext cx="8229240" cy="493018"/>
          </a:xfrm>
          <a:prstGeom prst="rect">
            <a:avLst/>
          </a:prstGeom>
          <a:noFill/>
          <a:ln>
            <a:noFill/>
          </a:ln>
        </p:spPr>
        <p:style>
          <a:lnRef idx="0">
            <a:scrgbClr r="0" g="0" b="0"/>
          </a:lnRef>
          <a:fillRef idx="0">
            <a:scrgbClr r="0" g="0" b="0"/>
          </a:fillRef>
          <a:effectRef idx="0">
            <a:scrgbClr r="0" g="0" b="0"/>
          </a:effectRef>
          <a:fontRef idx="minor"/>
        </p:style>
        <p:txBody>
          <a:bodyPr lIns="0" tIns="0" rIns="0" bIns="0" anchor="ctr" anchorCtr="1">
            <a:noAutofit/>
          </a:bodyPr>
          <a:lstStyle/>
          <a:p>
            <a:pPr>
              <a:lnSpc>
                <a:spcPct val="100000"/>
              </a:lnSpc>
              <a:spcAft>
                <a:spcPts val="1414"/>
              </a:spcAft>
            </a:pPr>
            <a:r>
              <a:rPr lang="ru-RU" sz="3200" b="1" strike="noStrike" spc="-1" dirty="0" err="1">
                <a:solidFill>
                  <a:srgbClr val="00B050"/>
                </a:solidFill>
                <a:latin typeface="Arial"/>
                <a:ea typeface="Microsoft YaHei"/>
              </a:rPr>
              <a:t>Reading</a:t>
            </a:r>
            <a:r>
              <a:rPr lang="ru-RU" sz="3200" b="1" strike="noStrike" spc="-1" dirty="0">
                <a:solidFill>
                  <a:srgbClr val="00B050"/>
                </a:solidFill>
                <a:latin typeface="Arial"/>
                <a:ea typeface="Microsoft YaHei"/>
              </a:rPr>
              <a:t>. </a:t>
            </a:r>
            <a:r>
              <a:rPr lang="en-US" sz="3200" b="1" strike="noStrike" spc="-1" dirty="0" smtClean="0">
                <a:solidFill>
                  <a:srgbClr val="00B050"/>
                </a:solidFill>
                <a:latin typeface="Arial"/>
                <a:ea typeface="Microsoft YaHei"/>
              </a:rPr>
              <a:t>Task 2</a:t>
            </a:r>
            <a:endParaRPr lang="ru-RU" sz="3200" b="0" strike="noStrike" spc="-1" dirty="0">
              <a:solidFill>
                <a:srgbClr val="00B050"/>
              </a:solidFill>
              <a:latin typeface="Arial"/>
            </a:endParaRPr>
          </a:p>
        </p:txBody>
      </p:sp>
    </p:spTree>
    <p:extLst>
      <p:ext uri="{BB962C8B-B14F-4D97-AF65-F5344CB8AC3E}">
        <p14:creationId xmlns:p14="http://schemas.microsoft.com/office/powerpoint/2010/main" val="34983598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 name="CustomShape 1"/>
          <p:cNvSpPr/>
          <p:nvPr/>
        </p:nvSpPr>
        <p:spPr>
          <a:xfrm>
            <a:off x="457200" y="274680"/>
            <a:ext cx="8037720" cy="804240"/>
          </a:xfrm>
          <a:prstGeom prst="rect">
            <a:avLst/>
          </a:prstGeom>
          <a:noFill/>
          <a:ln>
            <a:noFill/>
          </a:ln>
        </p:spPr>
        <p:style>
          <a:lnRef idx="0">
            <a:scrgbClr r="0" g="0" b="0"/>
          </a:lnRef>
          <a:fillRef idx="0">
            <a:scrgbClr r="0" g="0" b="0"/>
          </a:fillRef>
          <a:effectRef idx="0">
            <a:scrgbClr r="0" g="0" b="0"/>
          </a:effectRef>
          <a:fontRef idx="minor"/>
        </p:style>
        <p:txBody>
          <a:bodyPr lIns="0" tIns="0" rIns="0" bIns="0" anchor="ctr" anchorCtr="1">
            <a:noAutofit/>
          </a:bodyPr>
          <a:lstStyle/>
          <a:p>
            <a:pPr>
              <a:lnSpc>
                <a:spcPct val="100000"/>
              </a:lnSpc>
              <a:spcAft>
                <a:spcPts val="1414"/>
              </a:spcAft>
            </a:pPr>
            <a:r>
              <a:rPr lang="ru-RU" sz="3200" b="1" strike="noStrike" spc="-1" dirty="0" err="1">
                <a:solidFill>
                  <a:srgbClr val="7030A0"/>
                </a:solidFill>
                <a:latin typeface="Arial"/>
                <a:ea typeface="Microsoft YaHei"/>
              </a:rPr>
              <a:t>Listening</a:t>
            </a:r>
            <a:r>
              <a:rPr lang="ru-RU" sz="3200" b="1" strike="noStrike" spc="-1" dirty="0">
                <a:solidFill>
                  <a:srgbClr val="7030A0"/>
                </a:solidFill>
                <a:latin typeface="Arial"/>
                <a:ea typeface="Microsoft YaHei"/>
              </a:rPr>
              <a:t>. </a:t>
            </a:r>
            <a:r>
              <a:rPr lang="ru-RU" sz="3200" b="1" strike="noStrike" spc="-1" dirty="0" err="1">
                <a:solidFill>
                  <a:srgbClr val="7030A0"/>
                </a:solidFill>
                <a:latin typeface="Arial"/>
                <a:ea typeface="Microsoft YaHei"/>
              </a:rPr>
              <a:t>Task</a:t>
            </a:r>
            <a:r>
              <a:rPr lang="ru-RU" sz="3200" b="1" strike="noStrike" spc="-1" dirty="0">
                <a:solidFill>
                  <a:srgbClr val="7030A0"/>
                </a:solidFill>
                <a:latin typeface="Arial"/>
                <a:ea typeface="Microsoft YaHei"/>
              </a:rPr>
              <a:t> 1. </a:t>
            </a:r>
            <a:r>
              <a:rPr lang="ru-RU" sz="3200" b="1" strike="noStrike" spc="-1" dirty="0" err="1">
                <a:solidFill>
                  <a:srgbClr val="7030A0"/>
                </a:solidFill>
                <a:latin typeface="Arial"/>
                <a:ea typeface="Microsoft YaHei"/>
              </a:rPr>
              <a:t>Items</a:t>
            </a:r>
            <a:r>
              <a:rPr lang="ru-RU" sz="3200" b="1" strike="noStrike" spc="-1" dirty="0">
                <a:solidFill>
                  <a:srgbClr val="7030A0"/>
                </a:solidFill>
                <a:latin typeface="Arial"/>
                <a:ea typeface="Microsoft YaHei"/>
              </a:rPr>
              <a:t> 1-10</a:t>
            </a:r>
            <a:endParaRPr lang="ru-RU" sz="3200" b="0" strike="noStrike" spc="-1" dirty="0">
              <a:solidFill>
                <a:srgbClr val="7030A0"/>
              </a:solidFill>
              <a:latin typeface="Arial"/>
            </a:endParaRPr>
          </a:p>
        </p:txBody>
      </p:sp>
      <p:sp>
        <p:nvSpPr>
          <p:cNvPr id="90" name="CustomShape 2"/>
          <p:cNvSpPr/>
          <p:nvPr/>
        </p:nvSpPr>
        <p:spPr>
          <a:xfrm>
            <a:off x="338760" y="935999"/>
            <a:ext cx="8228160" cy="5605478"/>
          </a:xfrm>
          <a:prstGeom prst="rect">
            <a:avLst/>
          </a:prstGeom>
          <a:noFill/>
          <a:ln>
            <a:noFill/>
          </a:ln>
        </p:spPr>
        <p:style>
          <a:lnRef idx="0">
            <a:scrgbClr r="0" g="0" b="0"/>
          </a:lnRef>
          <a:fillRef idx="0">
            <a:scrgbClr r="0" g="0" b="0"/>
          </a:fillRef>
          <a:effectRef idx="0">
            <a:scrgbClr r="0" g="0" b="0"/>
          </a:effectRef>
          <a:fontRef idx="minor"/>
        </p:style>
        <p:txBody>
          <a:bodyPr lIns="0" tIns="0" rIns="0" bIns="0">
            <a:noAutofit/>
          </a:bodyPr>
          <a:lstStyle/>
          <a:p>
            <a:pPr algn="just">
              <a:lnSpc>
                <a:spcPct val="100000"/>
              </a:lnSpc>
              <a:spcAft>
                <a:spcPts val="1414"/>
              </a:spcAft>
            </a:pPr>
            <a:endParaRPr lang="ru-RU" sz="1800" b="0" strike="noStrike" spc="-1" dirty="0">
              <a:latin typeface="Arial"/>
            </a:endParaRPr>
          </a:p>
          <a:p>
            <a:pPr algn="just">
              <a:lnSpc>
                <a:spcPct val="100000"/>
              </a:lnSpc>
              <a:spcAft>
                <a:spcPts val="1414"/>
              </a:spcAft>
            </a:pPr>
            <a:r>
              <a:rPr lang="en-US" sz="2800" dirty="0" smtClean="0"/>
              <a:t> 2. When </a:t>
            </a:r>
            <a:r>
              <a:rPr lang="en-US" sz="2800" dirty="0"/>
              <a:t>the speaker left Birmingham, she and her husband wanted to … </a:t>
            </a:r>
            <a:endParaRPr lang="en-US" sz="2800" spc="-1" dirty="0" smtClean="0">
              <a:solidFill>
                <a:srgbClr val="000000"/>
              </a:solidFill>
              <a:latin typeface="Calibri"/>
              <a:ea typeface="Microsoft YaHei"/>
            </a:endParaRPr>
          </a:p>
          <a:p>
            <a:pPr algn="just">
              <a:lnSpc>
                <a:spcPct val="100000"/>
              </a:lnSpc>
              <a:spcAft>
                <a:spcPts val="1414"/>
              </a:spcAft>
            </a:pPr>
            <a:r>
              <a:rPr lang="ru-RU" sz="3200" b="0" strike="noStrike" spc="-1" dirty="0" smtClean="0">
                <a:solidFill>
                  <a:srgbClr val="000000"/>
                </a:solidFill>
                <a:latin typeface="Calibri"/>
                <a:ea typeface="Microsoft YaHei"/>
              </a:rPr>
              <a:t>Correct </a:t>
            </a:r>
            <a:r>
              <a:rPr lang="ru-RU" sz="3200" b="0" strike="noStrike" spc="-1" dirty="0" err="1">
                <a:solidFill>
                  <a:srgbClr val="000000"/>
                </a:solidFill>
                <a:latin typeface="Calibri"/>
                <a:ea typeface="Microsoft YaHei"/>
              </a:rPr>
              <a:t>answer</a:t>
            </a:r>
            <a:r>
              <a:rPr lang="ru-RU" sz="3200" b="0" strike="noStrike" spc="-1" dirty="0">
                <a:solidFill>
                  <a:srgbClr val="000000"/>
                </a:solidFill>
                <a:latin typeface="Calibri"/>
                <a:ea typeface="Microsoft YaHei"/>
              </a:rPr>
              <a:t>:  </a:t>
            </a:r>
            <a:endParaRPr lang="ru-RU" sz="3200" b="0" strike="noStrike" spc="-1" dirty="0">
              <a:latin typeface="Arial"/>
            </a:endParaRPr>
          </a:p>
          <a:p>
            <a:pPr marL="630720" indent="-227520" algn="just">
              <a:spcAft>
                <a:spcPts val="1414"/>
              </a:spcAft>
            </a:pPr>
            <a:r>
              <a:rPr lang="ru-RU" sz="3200" b="0" strike="noStrike" spc="-1" dirty="0" smtClean="0">
                <a:solidFill>
                  <a:srgbClr val="C00000"/>
                </a:solidFill>
                <a:latin typeface="Calibri"/>
                <a:ea typeface="Microsoft YaHei"/>
              </a:rPr>
              <a:t> </a:t>
            </a:r>
            <a:r>
              <a:rPr lang="en-US" sz="3200" dirty="0" smtClean="0">
                <a:solidFill>
                  <a:srgbClr val="FF0000"/>
                </a:solidFill>
              </a:rPr>
              <a:t>A</a:t>
            </a:r>
            <a:r>
              <a:rPr lang="en-US" sz="3200" dirty="0">
                <a:solidFill>
                  <a:srgbClr val="FF0000"/>
                </a:solidFill>
              </a:rPr>
              <a:t>)	</a:t>
            </a:r>
            <a:r>
              <a:rPr lang="en-US" sz="3200" dirty="0" smtClean="0">
                <a:solidFill>
                  <a:srgbClr val="FF0000"/>
                </a:solidFill>
              </a:rPr>
              <a:t> return </a:t>
            </a:r>
            <a:r>
              <a:rPr lang="en-US" sz="3200" dirty="0">
                <a:solidFill>
                  <a:srgbClr val="FF0000"/>
                </a:solidFill>
              </a:rPr>
              <a:t>to natural environment.</a:t>
            </a:r>
            <a:endParaRPr lang="en-US" sz="3200" dirty="0" smtClean="0">
              <a:solidFill>
                <a:srgbClr val="FF0000"/>
              </a:solidFill>
            </a:endParaRPr>
          </a:p>
          <a:p>
            <a:r>
              <a:rPr lang="en-US" sz="2000" dirty="0">
                <a:solidFill>
                  <a:srgbClr val="3148F3"/>
                </a:solidFill>
              </a:rPr>
              <a:t>What we wanted was a place where we wouldn't be afraid of walking in the streets, where we wouldn't have to worry about our children inhaling heavily-polluted air every time we let them out to play. We felt something was wrong, something was missing, so we went out searching for that missing something.</a:t>
            </a:r>
            <a:endParaRPr lang="ru-RU" sz="2000" strike="noStrike" spc="-1" dirty="0" smtClean="0">
              <a:solidFill>
                <a:srgbClr val="465BF4"/>
              </a:solidFill>
              <a:latin typeface="Arial"/>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xmlns:p15="http://schemas.microsoft.com/office/powerpoint/2012/main">
      <p:transition spd="slow"/>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 name="CustomShape 1"/>
          <p:cNvSpPr/>
          <p:nvPr/>
        </p:nvSpPr>
        <p:spPr>
          <a:xfrm>
            <a:off x="457200" y="274680"/>
            <a:ext cx="8037720" cy="804240"/>
          </a:xfrm>
          <a:prstGeom prst="rect">
            <a:avLst/>
          </a:prstGeom>
          <a:noFill/>
          <a:ln>
            <a:noFill/>
          </a:ln>
        </p:spPr>
        <p:style>
          <a:lnRef idx="0">
            <a:scrgbClr r="0" g="0" b="0"/>
          </a:lnRef>
          <a:fillRef idx="0">
            <a:scrgbClr r="0" g="0" b="0"/>
          </a:fillRef>
          <a:effectRef idx="0">
            <a:scrgbClr r="0" g="0" b="0"/>
          </a:effectRef>
          <a:fontRef idx="minor"/>
        </p:style>
        <p:txBody>
          <a:bodyPr lIns="0" tIns="0" rIns="0" bIns="0" anchor="ctr" anchorCtr="1">
            <a:noAutofit/>
          </a:bodyPr>
          <a:lstStyle/>
          <a:p>
            <a:pPr>
              <a:lnSpc>
                <a:spcPct val="100000"/>
              </a:lnSpc>
              <a:spcAft>
                <a:spcPts val="1414"/>
              </a:spcAft>
            </a:pPr>
            <a:r>
              <a:rPr lang="ru-RU" sz="3200" b="1" strike="noStrike" spc="-1" dirty="0" err="1">
                <a:solidFill>
                  <a:srgbClr val="7030A0"/>
                </a:solidFill>
                <a:latin typeface="Arial"/>
                <a:ea typeface="Microsoft YaHei"/>
              </a:rPr>
              <a:t>Listening</a:t>
            </a:r>
            <a:r>
              <a:rPr lang="ru-RU" sz="3200" b="1" strike="noStrike" spc="-1" dirty="0">
                <a:solidFill>
                  <a:srgbClr val="7030A0"/>
                </a:solidFill>
                <a:latin typeface="Arial"/>
                <a:ea typeface="Microsoft YaHei"/>
              </a:rPr>
              <a:t>. </a:t>
            </a:r>
            <a:r>
              <a:rPr lang="ru-RU" sz="3200" b="1" strike="noStrike" spc="-1" dirty="0" err="1">
                <a:solidFill>
                  <a:srgbClr val="7030A0"/>
                </a:solidFill>
                <a:latin typeface="Arial"/>
                <a:ea typeface="Microsoft YaHei"/>
              </a:rPr>
              <a:t>Task</a:t>
            </a:r>
            <a:r>
              <a:rPr lang="ru-RU" sz="3200" b="1" strike="noStrike" spc="-1" dirty="0">
                <a:solidFill>
                  <a:srgbClr val="7030A0"/>
                </a:solidFill>
                <a:latin typeface="Arial"/>
                <a:ea typeface="Microsoft YaHei"/>
              </a:rPr>
              <a:t> 1. </a:t>
            </a:r>
            <a:r>
              <a:rPr lang="ru-RU" sz="3200" b="1" strike="noStrike" spc="-1" dirty="0" err="1">
                <a:solidFill>
                  <a:srgbClr val="7030A0"/>
                </a:solidFill>
                <a:latin typeface="Arial"/>
                <a:ea typeface="Microsoft YaHei"/>
              </a:rPr>
              <a:t>Items</a:t>
            </a:r>
            <a:r>
              <a:rPr lang="ru-RU" sz="3200" b="1" strike="noStrike" spc="-1" dirty="0">
                <a:solidFill>
                  <a:srgbClr val="7030A0"/>
                </a:solidFill>
                <a:latin typeface="Arial"/>
                <a:ea typeface="Microsoft YaHei"/>
              </a:rPr>
              <a:t> 1-10</a:t>
            </a:r>
            <a:endParaRPr lang="ru-RU" sz="3200" b="0" strike="noStrike" spc="-1" dirty="0">
              <a:solidFill>
                <a:srgbClr val="7030A0"/>
              </a:solidFill>
              <a:latin typeface="Arial"/>
            </a:endParaRPr>
          </a:p>
        </p:txBody>
      </p:sp>
      <p:sp>
        <p:nvSpPr>
          <p:cNvPr id="92" name="CustomShape 2"/>
          <p:cNvSpPr/>
          <p:nvPr/>
        </p:nvSpPr>
        <p:spPr>
          <a:xfrm>
            <a:off x="457200" y="1079999"/>
            <a:ext cx="8228160" cy="5551709"/>
          </a:xfrm>
          <a:prstGeom prst="rect">
            <a:avLst/>
          </a:prstGeom>
          <a:noFill/>
          <a:ln>
            <a:noFill/>
          </a:ln>
        </p:spPr>
        <p:style>
          <a:lnRef idx="0">
            <a:scrgbClr r="0" g="0" b="0"/>
          </a:lnRef>
          <a:fillRef idx="0">
            <a:scrgbClr r="0" g="0" b="0"/>
          </a:fillRef>
          <a:effectRef idx="0">
            <a:scrgbClr r="0" g="0" b="0"/>
          </a:effectRef>
          <a:fontRef idx="minor"/>
        </p:style>
        <p:txBody>
          <a:bodyPr lIns="0" tIns="0" rIns="0" bIns="0">
            <a:noAutofit/>
          </a:bodyPr>
          <a:lstStyle/>
          <a:p>
            <a:pPr algn="just">
              <a:lnSpc>
                <a:spcPct val="100000"/>
              </a:lnSpc>
              <a:spcAft>
                <a:spcPts val="1414"/>
              </a:spcAft>
            </a:pPr>
            <a:endParaRPr lang="ru-RU" sz="1800" b="0" strike="noStrike" spc="-1" dirty="0">
              <a:latin typeface="Arial"/>
            </a:endParaRPr>
          </a:p>
          <a:p>
            <a:pPr algn="just">
              <a:lnSpc>
                <a:spcPct val="100000"/>
              </a:lnSpc>
              <a:spcAft>
                <a:spcPts val="1414"/>
              </a:spcAft>
            </a:pPr>
            <a:r>
              <a:rPr lang="ru-RU" sz="2800" b="0" strike="noStrike" spc="-1" dirty="0" smtClean="0">
                <a:solidFill>
                  <a:srgbClr val="000000"/>
                </a:solidFill>
                <a:latin typeface="Calibri"/>
                <a:ea typeface="Microsoft YaHei"/>
              </a:rPr>
              <a:t>3. </a:t>
            </a:r>
            <a:r>
              <a:rPr lang="en-US" sz="2800" dirty="0" smtClean="0"/>
              <a:t>When </a:t>
            </a:r>
            <a:r>
              <a:rPr lang="en-US" sz="2800" dirty="0"/>
              <a:t>the speaker started travelling, she found … </a:t>
            </a:r>
            <a:endParaRPr lang="en-US" sz="2800" dirty="0" smtClean="0"/>
          </a:p>
          <a:p>
            <a:pPr algn="just">
              <a:lnSpc>
                <a:spcPct val="100000"/>
              </a:lnSpc>
              <a:spcAft>
                <a:spcPts val="1414"/>
              </a:spcAft>
            </a:pPr>
            <a:r>
              <a:rPr lang="ru-RU" sz="3200" b="0" strike="noStrike" spc="-1" dirty="0" err="1" smtClean="0">
                <a:solidFill>
                  <a:srgbClr val="000000"/>
                </a:solidFill>
                <a:latin typeface="Calibri"/>
                <a:ea typeface="Microsoft YaHei"/>
              </a:rPr>
              <a:t>Correct</a:t>
            </a:r>
            <a:r>
              <a:rPr lang="ru-RU" sz="3200" b="0" strike="noStrike" spc="-1" dirty="0" smtClean="0">
                <a:solidFill>
                  <a:srgbClr val="000000"/>
                </a:solidFill>
                <a:latin typeface="Calibri"/>
                <a:ea typeface="Microsoft YaHei"/>
              </a:rPr>
              <a:t> </a:t>
            </a:r>
            <a:r>
              <a:rPr lang="ru-RU" sz="3200" b="0" strike="noStrike" spc="-1" dirty="0" err="1" smtClean="0">
                <a:solidFill>
                  <a:srgbClr val="000000"/>
                </a:solidFill>
                <a:latin typeface="Calibri"/>
                <a:ea typeface="Microsoft YaHei"/>
              </a:rPr>
              <a:t>answer</a:t>
            </a:r>
            <a:r>
              <a:rPr lang="ru-RU" sz="3200" b="0" strike="noStrike" spc="-1" dirty="0" smtClean="0">
                <a:solidFill>
                  <a:srgbClr val="000000"/>
                </a:solidFill>
                <a:latin typeface="Calibri"/>
                <a:ea typeface="Microsoft YaHei"/>
              </a:rPr>
              <a:t>: </a:t>
            </a:r>
            <a:endParaRPr lang="ru-RU" sz="3200" b="0" strike="noStrike" spc="-1" dirty="0" smtClean="0">
              <a:latin typeface="Arial"/>
            </a:endParaRPr>
          </a:p>
          <a:p>
            <a:pPr lvl="1"/>
            <a:r>
              <a:rPr lang="en-US" sz="3200" spc="-1" dirty="0" smtClean="0">
                <a:solidFill>
                  <a:srgbClr val="FF0000"/>
                </a:solidFill>
                <a:latin typeface="+mj-lt"/>
                <a:ea typeface="Microsoft YaHei"/>
                <a:cs typeface="Calibri" panose="020F0502020204030204" pitchFamily="34" charset="0"/>
              </a:rPr>
              <a:t>C</a:t>
            </a:r>
            <a:r>
              <a:rPr lang="ru-RU" sz="3200" b="0" strike="noStrike" spc="-1" dirty="0" smtClean="0">
                <a:solidFill>
                  <a:srgbClr val="FF0000"/>
                </a:solidFill>
                <a:latin typeface="+mj-lt"/>
                <a:ea typeface="Microsoft YaHei"/>
                <a:cs typeface="Calibri" panose="020F0502020204030204" pitchFamily="34" charset="0"/>
              </a:rPr>
              <a:t>) </a:t>
            </a:r>
            <a:r>
              <a:rPr lang="en-US" sz="3200" spc="-1" dirty="0" smtClean="0">
                <a:solidFill>
                  <a:srgbClr val="FF0000"/>
                </a:solidFill>
                <a:ea typeface="Microsoft YaHei"/>
                <a:cs typeface="Calibri" panose="020F0502020204030204" pitchFamily="34" charset="0"/>
              </a:rPr>
              <a:t>local </a:t>
            </a:r>
            <a:r>
              <a:rPr lang="en-US" sz="3200" spc="-1" dirty="0">
                <a:solidFill>
                  <a:srgbClr val="FF0000"/>
                </a:solidFill>
                <a:ea typeface="Microsoft YaHei"/>
                <a:cs typeface="Calibri" panose="020F0502020204030204" pitchFamily="34" charset="0"/>
              </a:rPr>
              <a:t>communities with similar ideas. </a:t>
            </a:r>
            <a:endParaRPr lang="en-US" sz="3200" b="0" strike="noStrike" spc="-1" dirty="0" smtClean="0">
              <a:solidFill>
                <a:srgbClr val="FF0000"/>
              </a:solidFill>
              <a:ea typeface="Microsoft YaHei"/>
              <a:cs typeface="Calibri" panose="020F0502020204030204" pitchFamily="34" charset="0"/>
            </a:endParaRPr>
          </a:p>
          <a:p>
            <a:pPr lvl="1"/>
            <a:endParaRPr lang="en-US" sz="3200" cap="all" dirty="0">
              <a:solidFill>
                <a:srgbClr val="C00000"/>
              </a:solidFill>
              <a:cs typeface="Calibri" panose="020F0502020204030204" pitchFamily="34" charset="0"/>
            </a:endParaRPr>
          </a:p>
          <a:p>
            <a:r>
              <a:rPr lang="en-US" sz="2400" spc="-1" dirty="0" smtClean="0">
                <a:solidFill>
                  <a:srgbClr val="465BF4"/>
                </a:solidFill>
              </a:rPr>
              <a:t>… In </a:t>
            </a:r>
            <a:r>
              <a:rPr lang="en-US" sz="2400" spc="-1" dirty="0">
                <a:solidFill>
                  <a:srgbClr val="465BF4"/>
                </a:solidFill>
              </a:rPr>
              <a:t>these places we found many like-minded people </a:t>
            </a:r>
            <a:r>
              <a:rPr lang="en-US" sz="2400" spc="-1" dirty="0" smtClean="0">
                <a:solidFill>
                  <a:srgbClr val="465BF4"/>
                </a:solidFill>
              </a:rPr>
              <a:t>…. </a:t>
            </a:r>
            <a:endParaRPr lang="ru-RU" sz="2400" strike="noStrike" spc="-1" dirty="0">
              <a:solidFill>
                <a:srgbClr val="465BF4"/>
              </a:solidFill>
              <a:latin typeface="Arial"/>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xmlns:p15="http://schemas.microsoft.com/office/powerpoint/2012/main">
      <p:transition spd="slow"/>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 name="CustomShape 1"/>
          <p:cNvSpPr/>
          <p:nvPr/>
        </p:nvSpPr>
        <p:spPr>
          <a:xfrm>
            <a:off x="457200" y="274680"/>
            <a:ext cx="8037720" cy="804240"/>
          </a:xfrm>
          <a:prstGeom prst="rect">
            <a:avLst/>
          </a:prstGeom>
          <a:noFill/>
          <a:ln>
            <a:noFill/>
          </a:ln>
        </p:spPr>
        <p:style>
          <a:lnRef idx="0">
            <a:scrgbClr r="0" g="0" b="0"/>
          </a:lnRef>
          <a:fillRef idx="0">
            <a:scrgbClr r="0" g="0" b="0"/>
          </a:fillRef>
          <a:effectRef idx="0">
            <a:scrgbClr r="0" g="0" b="0"/>
          </a:effectRef>
          <a:fontRef idx="minor"/>
        </p:style>
        <p:txBody>
          <a:bodyPr lIns="0" tIns="0" rIns="0" bIns="0" anchor="ctr" anchorCtr="1">
            <a:noAutofit/>
          </a:bodyPr>
          <a:lstStyle/>
          <a:p>
            <a:pPr>
              <a:lnSpc>
                <a:spcPct val="100000"/>
              </a:lnSpc>
              <a:spcAft>
                <a:spcPts val="1414"/>
              </a:spcAft>
            </a:pPr>
            <a:r>
              <a:rPr lang="ru-RU" sz="3200" b="1" strike="noStrike" spc="-1" dirty="0" err="1">
                <a:solidFill>
                  <a:srgbClr val="7030A0"/>
                </a:solidFill>
                <a:latin typeface="Arial"/>
                <a:ea typeface="Microsoft YaHei"/>
              </a:rPr>
              <a:t>Listening</a:t>
            </a:r>
            <a:r>
              <a:rPr lang="ru-RU" sz="3200" b="1" strike="noStrike" spc="-1" dirty="0">
                <a:solidFill>
                  <a:srgbClr val="7030A0"/>
                </a:solidFill>
                <a:latin typeface="Arial"/>
                <a:ea typeface="Microsoft YaHei"/>
              </a:rPr>
              <a:t>. </a:t>
            </a:r>
            <a:r>
              <a:rPr lang="ru-RU" sz="3200" b="1" strike="noStrike" spc="-1" dirty="0" err="1">
                <a:solidFill>
                  <a:srgbClr val="7030A0"/>
                </a:solidFill>
                <a:latin typeface="Arial"/>
                <a:ea typeface="Microsoft YaHei"/>
              </a:rPr>
              <a:t>Task</a:t>
            </a:r>
            <a:r>
              <a:rPr lang="ru-RU" sz="3200" b="1" strike="noStrike" spc="-1" dirty="0">
                <a:solidFill>
                  <a:srgbClr val="7030A0"/>
                </a:solidFill>
                <a:latin typeface="Arial"/>
                <a:ea typeface="Microsoft YaHei"/>
              </a:rPr>
              <a:t> 1. </a:t>
            </a:r>
            <a:r>
              <a:rPr lang="ru-RU" sz="3200" b="1" strike="noStrike" spc="-1" dirty="0" err="1">
                <a:solidFill>
                  <a:srgbClr val="7030A0"/>
                </a:solidFill>
                <a:latin typeface="Arial"/>
                <a:ea typeface="Microsoft YaHei"/>
              </a:rPr>
              <a:t>Items</a:t>
            </a:r>
            <a:r>
              <a:rPr lang="ru-RU" sz="3200" b="1" strike="noStrike" spc="-1" dirty="0">
                <a:solidFill>
                  <a:srgbClr val="7030A0"/>
                </a:solidFill>
                <a:latin typeface="Arial"/>
                <a:ea typeface="Microsoft YaHei"/>
              </a:rPr>
              <a:t> 1-10</a:t>
            </a:r>
            <a:endParaRPr lang="ru-RU" sz="3200" b="0" strike="noStrike" spc="-1" dirty="0">
              <a:solidFill>
                <a:srgbClr val="7030A0"/>
              </a:solidFill>
              <a:latin typeface="Arial"/>
            </a:endParaRPr>
          </a:p>
        </p:txBody>
      </p:sp>
      <p:sp>
        <p:nvSpPr>
          <p:cNvPr id="94" name="CustomShape 2"/>
          <p:cNvSpPr/>
          <p:nvPr/>
        </p:nvSpPr>
        <p:spPr>
          <a:xfrm>
            <a:off x="457200" y="1080000"/>
            <a:ext cx="8228160" cy="5163782"/>
          </a:xfrm>
          <a:prstGeom prst="rect">
            <a:avLst/>
          </a:prstGeom>
          <a:noFill/>
          <a:ln>
            <a:noFill/>
          </a:ln>
        </p:spPr>
        <p:style>
          <a:lnRef idx="0">
            <a:scrgbClr r="0" g="0" b="0"/>
          </a:lnRef>
          <a:fillRef idx="0">
            <a:scrgbClr r="0" g="0" b="0"/>
          </a:fillRef>
          <a:effectRef idx="0">
            <a:scrgbClr r="0" g="0" b="0"/>
          </a:effectRef>
          <a:fontRef idx="minor"/>
        </p:style>
        <p:txBody>
          <a:bodyPr lIns="0" tIns="0" rIns="0" bIns="0">
            <a:noAutofit/>
          </a:bodyPr>
          <a:lstStyle/>
          <a:p>
            <a:pPr algn="just">
              <a:lnSpc>
                <a:spcPct val="100000"/>
              </a:lnSpc>
              <a:spcAft>
                <a:spcPts val="1414"/>
              </a:spcAft>
            </a:pPr>
            <a:endParaRPr lang="ru-RU" sz="1800" b="0" strike="noStrike" spc="-1" dirty="0">
              <a:latin typeface="Arial"/>
            </a:endParaRPr>
          </a:p>
          <a:p>
            <a:pPr algn="just">
              <a:lnSpc>
                <a:spcPct val="100000"/>
              </a:lnSpc>
              <a:spcAft>
                <a:spcPts val="1414"/>
              </a:spcAft>
            </a:pPr>
            <a:r>
              <a:rPr lang="ru-RU" sz="3200" b="0" strike="noStrike" spc="-1" dirty="0" smtClean="0">
                <a:solidFill>
                  <a:srgbClr val="000000"/>
                </a:solidFill>
                <a:latin typeface="Calibri"/>
                <a:ea typeface="Microsoft YaHei"/>
              </a:rPr>
              <a:t>4.</a:t>
            </a:r>
            <a:r>
              <a:rPr lang="en-US" sz="3200" b="0" strike="noStrike" spc="-1" dirty="0" smtClean="0">
                <a:solidFill>
                  <a:srgbClr val="000000"/>
                </a:solidFill>
                <a:latin typeface="Calibri"/>
                <a:ea typeface="Microsoft YaHei"/>
              </a:rPr>
              <a:t> </a:t>
            </a:r>
            <a:r>
              <a:rPr lang="en-US" sz="3200" dirty="0" smtClean="0"/>
              <a:t>The </a:t>
            </a:r>
            <a:r>
              <a:rPr lang="en-US" sz="3200" dirty="0"/>
              <a:t>most unusual thing in a camp for a visitor can be … </a:t>
            </a:r>
            <a:endParaRPr lang="en-US" sz="3200" dirty="0" smtClean="0"/>
          </a:p>
          <a:p>
            <a:pPr algn="just">
              <a:lnSpc>
                <a:spcPct val="100000"/>
              </a:lnSpc>
              <a:spcAft>
                <a:spcPts val="1414"/>
              </a:spcAft>
            </a:pPr>
            <a:r>
              <a:rPr lang="ru-RU" sz="3200" b="0" strike="noStrike" spc="-1" dirty="0" smtClean="0">
                <a:solidFill>
                  <a:srgbClr val="000000"/>
                </a:solidFill>
                <a:latin typeface="Calibri"/>
                <a:ea typeface="Microsoft YaHei"/>
              </a:rPr>
              <a:t>Correct </a:t>
            </a:r>
            <a:r>
              <a:rPr lang="ru-RU" sz="3200" b="0" strike="noStrike" spc="-1" dirty="0" err="1">
                <a:solidFill>
                  <a:srgbClr val="000000"/>
                </a:solidFill>
                <a:latin typeface="Calibri"/>
                <a:ea typeface="Microsoft YaHei"/>
              </a:rPr>
              <a:t>answer</a:t>
            </a:r>
            <a:r>
              <a:rPr lang="ru-RU" sz="3200" b="0" strike="noStrike" spc="-1" dirty="0">
                <a:solidFill>
                  <a:srgbClr val="000000"/>
                </a:solidFill>
                <a:latin typeface="Calibri"/>
                <a:ea typeface="Microsoft YaHei"/>
              </a:rPr>
              <a:t>: </a:t>
            </a:r>
            <a:endParaRPr lang="ru-RU" sz="3200" b="0" strike="noStrike" spc="-1" dirty="0">
              <a:latin typeface="Arial"/>
            </a:endParaRPr>
          </a:p>
          <a:p>
            <a:pPr marL="917550" indent="-514350">
              <a:lnSpc>
                <a:spcPct val="100000"/>
              </a:lnSpc>
              <a:spcAft>
                <a:spcPts val="1414"/>
              </a:spcAft>
              <a:buAutoNum type="alphaUcParenR" startAt="2"/>
            </a:pPr>
            <a:r>
              <a:rPr lang="en-US" sz="3200" dirty="0" smtClean="0">
                <a:solidFill>
                  <a:srgbClr val="FF0000"/>
                </a:solidFill>
              </a:rPr>
              <a:t>the </a:t>
            </a:r>
            <a:r>
              <a:rPr lang="en-US" sz="3200" dirty="0">
                <a:solidFill>
                  <a:srgbClr val="FF0000"/>
                </a:solidFill>
              </a:rPr>
              <a:t>old-fashioned lifestyle</a:t>
            </a:r>
            <a:r>
              <a:rPr lang="en-US" sz="3200" dirty="0" smtClean="0">
                <a:solidFill>
                  <a:srgbClr val="FF0000"/>
                </a:solidFill>
              </a:rPr>
              <a:t>. </a:t>
            </a:r>
            <a:endParaRPr lang="en-US" sz="3200" dirty="0">
              <a:solidFill>
                <a:srgbClr val="FF0000"/>
              </a:solidFill>
            </a:endParaRPr>
          </a:p>
          <a:p>
            <a:pPr marL="403200">
              <a:lnSpc>
                <a:spcPct val="100000"/>
              </a:lnSpc>
              <a:spcAft>
                <a:spcPts val="1414"/>
              </a:spcAft>
            </a:pPr>
            <a:r>
              <a:rPr lang="en-US" sz="2000" dirty="0">
                <a:solidFill>
                  <a:srgbClr val="3148F3"/>
                </a:solidFill>
              </a:rPr>
              <a:t>Anyone entering a </a:t>
            </a:r>
            <a:r>
              <a:rPr lang="en-US" sz="2000" dirty="0" err="1">
                <a:solidFill>
                  <a:srgbClr val="3148F3"/>
                </a:solidFill>
              </a:rPr>
              <a:t>travellers’</a:t>
            </a:r>
            <a:r>
              <a:rPr lang="en-US" sz="2000" dirty="0">
                <a:solidFill>
                  <a:srgbClr val="3148F3"/>
                </a:solidFill>
              </a:rPr>
              <a:t> camp for the first time must be prepared for the culture shock. It's a bit like I imagine it would be stepping back into the sixteenth century, yet seeing people working with twentieth century tools. The people will be wearing </a:t>
            </a:r>
            <a:r>
              <a:rPr lang="en-US" sz="2000" dirty="0" err="1">
                <a:solidFill>
                  <a:srgbClr val="3148F3"/>
                </a:solidFill>
              </a:rPr>
              <a:t>colourful</a:t>
            </a:r>
            <a:r>
              <a:rPr lang="en-US" sz="2000" dirty="0">
                <a:solidFill>
                  <a:srgbClr val="3148F3"/>
                </a:solidFill>
              </a:rPr>
              <a:t>, old clothes and often have windswept hair and dirty faces. </a:t>
            </a:r>
            <a:r>
              <a:rPr lang="en-US" sz="2000" dirty="0" smtClean="0">
                <a:solidFill>
                  <a:srgbClr val="3148F3"/>
                </a:solidFill>
              </a:rPr>
              <a:t>… </a:t>
            </a:r>
            <a:endParaRPr lang="ru-RU" sz="2000" strike="noStrike" spc="-1" dirty="0">
              <a:solidFill>
                <a:srgbClr val="465BF4"/>
              </a:solidFill>
              <a:latin typeface="Arial"/>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xmlns:p15="http://schemas.microsoft.com/office/powerpoint/2012/main">
      <p:transition spd="slow"/>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 name="CustomShape 1"/>
          <p:cNvSpPr/>
          <p:nvPr/>
        </p:nvSpPr>
        <p:spPr>
          <a:xfrm>
            <a:off x="457200" y="274680"/>
            <a:ext cx="8037720" cy="804240"/>
          </a:xfrm>
          <a:prstGeom prst="rect">
            <a:avLst/>
          </a:prstGeom>
          <a:noFill/>
          <a:ln>
            <a:noFill/>
          </a:ln>
        </p:spPr>
        <p:style>
          <a:lnRef idx="0">
            <a:scrgbClr r="0" g="0" b="0"/>
          </a:lnRef>
          <a:fillRef idx="0">
            <a:scrgbClr r="0" g="0" b="0"/>
          </a:fillRef>
          <a:effectRef idx="0">
            <a:scrgbClr r="0" g="0" b="0"/>
          </a:effectRef>
          <a:fontRef idx="minor"/>
        </p:style>
        <p:txBody>
          <a:bodyPr lIns="0" tIns="0" rIns="0" bIns="0" anchor="ctr" anchorCtr="1">
            <a:noAutofit/>
          </a:bodyPr>
          <a:lstStyle/>
          <a:p>
            <a:pPr>
              <a:lnSpc>
                <a:spcPct val="100000"/>
              </a:lnSpc>
              <a:spcAft>
                <a:spcPts val="1414"/>
              </a:spcAft>
            </a:pPr>
            <a:r>
              <a:rPr lang="ru-RU" sz="3200" b="1" strike="noStrike" spc="-1" dirty="0" err="1">
                <a:solidFill>
                  <a:srgbClr val="7030A0"/>
                </a:solidFill>
                <a:latin typeface="Arial"/>
                <a:ea typeface="Microsoft YaHei"/>
              </a:rPr>
              <a:t>Listening</a:t>
            </a:r>
            <a:r>
              <a:rPr lang="ru-RU" sz="3200" b="1" strike="noStrike" spc="-1" dirty="0">
                <a:solidFill>
                  <a:srgbClr val="7030A0"/>
                </a:solidFill>
                <a:latin typeface="Arial"/>
                <a:ea typeface="Microsoft YaHei"/>
              </a:rPr>
              <a:t>. </a:t>
            </a:r>
            <a:r>
              <a:rPr lang="ru-RU" sz="3200" b="1" strike="noStrike" spc="-1" dirty="0" err="1">
                <a:solidFill>
                  <a:srgbClr val="7030A0"/>
                </a:solidFill>
                <a:latin typeface="Arial"/>
                <a:ea typeface="Microsoft YaHei"/>
              </a:rPr>
              <a:t>Task</a:t>
            </a:r>
            <a:r>
              <a:rPr lang="ru-RU" sz="3200" b="1" strike="noStrike" spc="-1" dirty="0">
                <a:solidFill>
                  <a:srgbClr val="7030A0"/>
                </a:solidFill>
                <a:latin typeface="Arial"/>
                <a:ea typeface="Microsoft YaHei"/>
              </a:rPr>
              <a:t> 1. </a:t>
            </a:r>
            <a:r>
              <a:rPr lang="ru-RU" sz="3200" b="1" strike="noStrike" spc="-1" dirty="0" err="1">
                <a:solidFill>
                  <a:srgbClr val="7030A0"/>
                </a:solidFill>
                <a:latin typeface="Arial"/>
                <a:ea typeface="Microsoft YaHei"/>
              </a:rPr>
              <a:t>Items</a:t>
            </a:r>
            <a:r>
              <a:rPr lang="ru-RU" sz="3200" b="1" strike="noStrike" spc="-1" dirty="0">
                <a:solidFill>
                  <a:srgbClr val="7030A0"/>
                </a:solidFill>
                <a:latin typeface="Arial"/>
                <a:ea typeface="Microsoft YaHei"/>
              </a:rPr>
              <a:t> 1-10</a:t>
            </a:r>
            <a:endParaRPr lang="ru-RU" sz="3200" b="0" strike="noStrike" spc="-1" dirty="0">
              <a:solidFill>
                <a:srgbClr val="7030A0"/>
              </a:solidFill>
              <a:latin typeface="Arial"/>
            </a:endParaRPr>
          </a:p>
        </p:txBody>
      </p:sp>
      <p:sp>
        <p:nvSpPr>
          <p:cNvPr id="96" name="CustomShape 2"/>
          <p:cNvSpPr/>
          <p:nvPr/>
        </p:nvSpPr>
        <p:spPr>
          <a:xfrm>
            <a:off x="457200" y="1079999"/>
            <a:ext cx="8382000" cy="5417515"/>
          </a:xfrm>
          <a:prstGeom prst="rect">
            <a:avLst/>
          </a:prstGeom>
          <a:noFill/>
          <a:ln>
            <a:noFill/>
          </a:ln>
        </p:spPr>
        <p:style>
          <a:lnRef idx="0">
            <a:scrgbClr r="0" g="0" b="0"/>
          </a:lnRef>
          <a:fillRef idx="0">
            <a:scrgbClr r="0" g="0" b="0"/>
          </a:fillRef>
          <a:effectRef idx="0">
            <a:scrgbClr r="0" g="0" b="0"/>
          </a:effectRef>
          <a:fontRef idx="minor"/>
        </p:style>
        <p:txBody>
          <a:bodyPr lIns="0" tIns="0" rIns="0" bIns="0">
            <a:noAutofit/>
          </a:bodyPr>
          <a:lstStyle/>
          <a:p>
            <a:pPr algn="just">
              <a:lnSpc>
                <a:spcPct val="100000"/>
              </a:lnSpc>
              <a:spcAft>
                <a:spcPts val="1414"/>
              </a:spcAft>
            </a:pPr>
            <a:endParaRPr lang="ru-RU" sz="1800" b="0" strike="noStrike" spc="-1" dirty="0">
              <a:latin typeface="Arial"/>
            </a:endParaRPr>
          </a:p>
          <a:p>
            <a:pPr algn="just">
              <a:lnSpc>
                <a:spcPct val="100000"/>
              </a:lnSpc>
              <a:spcAft>
                <a:spcPts val="1414"/>
              </a:spcAft>
            </a:pPr>
            <a:r>
              <a:rPr lang="ru-RU" sz="3200" b="0" strike="noStrike" spc="-1" dirty="0" smtClean="0">
                <a:solidFill>
                  <a:srgbClr val="000000"/>
                </a:solidFill>
                <a:latin typeface="Calibri"/>
                <a:ea typeface="Microsoft YaHei"/>
              </a:rPr>
              <a:t>5. </a:t>
            </a:r>
            <a:r>
              <a:rPr lang="en-US" sz="3200" dirty="0" smtClean="0"/>
              <a:t>When </a:t>
            </a:r>
            <a:r>
              <a:rPr lang="en-US" sz="3200" dirty="0"/>
              <a:t>Nicola started travelling she met people in the camp who … </a:t>
            </a:r>
            <a:endParaRPr lang="en-US" sz="3200" dirty="0" smtClean="0"/>
          </a:p>
          <a:p>
            <a:pPr algn="just">
              <a:lnSpc>
                <a:spcPct val="100000"/>
              </a:lnSpc>
              <a:spcAft>
                <a:spcPts val="1414"/>
              </a:spcAft>
            </a:pPr>
            <a:r>
              <a:rPr lang="ru-RU" sz="3200" b="0" strike="noStrike" spc="-1" dirty="0" err="1" smtClean="0">
                <a:solidFill>
                  <a:srgbClr val="000000"/>
                </a:solidFill>
                <a:latin typeface="Calibri"/>
                <a:ea typeface="Microsoft YaHei"/>
              </a:rPr>
              <a:t>Correct</a:t>
            </a:r>
            <a:r>
              <a:rPr lang="ru-RU" sz="3200" b="0" strike="noStrike" spc="-1" dirty="0" smtClean="0">
                <a:solidFill>
                  <a:srgbClr val="000000"/>
                </a:solidFill>
                <a:latin typeface="Calibri"/>
                <a:ea typeface="Microsoft YaHei"/>
              </a:rPr>
              <a:t> </a:t>
            </a:r>
            <a:r>
              <a:rPr lang="ru-RU" sz="3200" b="0" strike="noStrike" spc="-1" dirty="0" err="1" smtClean="0">
                <a:solidFill>
                  <a:srgbClr val="000000"/>
                </a:solidFill>
                <a:latin typeface="Calibri"/>
                <a:ea typeface="Microsoft YaHei"/>
              </a:rPr>
              <a:t>answer</a:t>
            </a:r>
            <a:r>
              <a:rPr lang="ru-RU" sz="3200" b="0" strike="noStrike" spc="-1" dirty="0" smtClean="0">
                <a:solidFill>
                  <a:srgbClr val="000000"/>
                </a:solidFill>
                <a:latin typeface="Calibri"/>
                <a:ea typeface="Microsoft YaHei"/>
              </a:rPr>
              <a:t>:</a:t>
            </a:r>
            <a:endParaRPr lang="ru-RU" sz="3200" b="0" strike="noStrike" spc="-1" dirty="0" smtClean="0">
              <a:latin typeface="Arial"/>
            </a:endParaRPr>
          </a:p>
          <a:p>
            <a:pPr marL="403200" algn="just">
              <a:lnSpc>
                <a:spcPct val="100000"/>
              </a:lnSpc>
              <a:spcAft>
                <a:spcPts val="1414"/>
              </a:spcAft>
            </a:pPr>
            <a:r>
              <a:rPr lang="en-US" sz="3200" dirty="0" smtClean="0">
                <a:solidFill>
                  <a:srgbClr val="FF0000"/>
                </a:solidFill>
              </a:rPr>
              <a:t>C</a:t>
            </a:r>
            <a:r>
              <a:rPr lang="en-US" sz="3200" dirty="0">
                <a:solidFill>
                  <a:srgbClr val="FF0000"/>
                </a:solidFill>
              </a:rPr>
              <a:t>) </a:t>
            </a:r>
            <a:r>
              <a:rPr lang="en-US" sz="3200" dirty="0" smtClean="0">
                <a:solidFill>
                  <a:srgbClr val="FF0000"/>
                </a:solidFill>
              </a:rPr>
              <a:t>shared </a:t>
            </a:r>
            <a:r>
              <a:rPr lang="en-US" sz="3200" dirty="0">
                <a:solidFill>
                  <a:srgbClr val="FF0000"/>
                </a:solidFill>
              </a:rPr>
              <a:t>her aspirations</a:t>
            </a:r>
            <a:r>
              <a:rPr lang="en-US" sz="3200" dirty="0" smtClean="0">
                <a:solidFill>
                  <a:srgbClr val="FF0000"/>
                </a:solidFill>
              </a:rPr>
              <a:t>.</a:t>
            </a:r>
            <a:endParaRPr lang="en-US" sz="3200" dirty="0" smtClean="0">
              <a:solidFill>
                <a:srgbClr val="FF0000"/>
              </a:solidFill>
            </a:endParaRPr>
          </a:p>
          <a:p>
            <a:pPr marL="403200">
              <a:lnSpc>
                <a:spcPct val="100000"/>
              </a:lnSpc>
              <a:spcAft>
                <a:spcPts val="1414"/>
              </a:spcAft>
            </a:pPr>
            <a:r>
              <a:rPr lang="en-US" sz="2000" dirty="0" smtClean="0">
                <a:solidFill>
                  <a:srgbClr val="3148F3"/>
                </a:solidFill>
              </a:rPr>
              <a:t>… You </a:t>
            </a:r>
            <a:r>
              <a:rPr lang="en-US" sz="2000" dirty="0">
                <a:solidFill>
                  <a:srgbClr val="3148F3"/>
                </a:solidFill>
              </a:rPr>
              <a:t>will find a close community who look after one another, working with others to survive</a:t>
            </a:r>
            <a:r>
              <a:rPr lang="en-US" sz="2000" dirty="0" smtClean="0">
                <a:solidFill>
                  <a:srgbClr val="3148F3"/>
                </a:solidFill>
              </a:rPr>
              <a:t>.</a:t>
            </a:r>
            <a:endParaRPr lang="en-US" sz="2000" dirty="0">
              <a:solidFill>
                <a:srgbClr val="3148F3"/>
              </a:solidFill>
            </a:endParaRPr>
          </a:p>
          <a:p>
            <a:pPr marL="403200">
              <a:lnSpc>
                <a:spcPct val="100000"/>
              </a:lnSpc>
              <a:spcAft>
                <a:spcPts val="1414"/>
              </a:spcAft>
            </a:pPr>
            <a:r>
              <a:rPr lang="en-US" sz="2000" spc="-1" dirty="0">
                <a:solidFill>
                  <a:srgbClr val="3148F3"/>
                </a:solidFill>
              </a:rPr>
              <a:t>…But that is when you really appreciate being amongst a community. You have to pull together. Everyone has a part and you're all equal.</a:t>
            </a:r>
            <a:endParaRPr lang="ru-RU" sz="2000" spc="-1" dirty="0">
              <a:solidFill>
                <a:srgbClr val="465BF4"/>
              </a:solidFill>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xmlns:p15="http://schemas.microsoft.com/office/powerpoint/2012/main">
      <p:transition spd="slow"/>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 name="CustomShape 1"/>
          <p:cNvSpPr/>
          <p:nvPr/>
        </p:nvSpPr>
        <p:spPr>
          <a:xfrm>
            <a:off x="457200" y="274680"/>
            <a:ext cx="8037720" cy="804240"/>
          </a:xfrm>
          <a:prstGeom prst="rect">
            <a:avLst/>
          </a:prstGeom>
          <a:noFill/>
          <a:ln>
            <a:noFill/>
          </a:ln>
        </p:spPr>
        <p:style>
          <a:lnRef idx="0">
            <a:scrgbClr r="0" g="0" b="0"/>
          </a:lnRef>
          <a:fillRef idx="0">
            <a:scrgbClr r="0" g="0" b="0"/>
          </a:fillRef>
          <a:effectRef idx="0">
            <a:scrgbClr r="0" g="0" b="0"/>
          </a:effectRef>
          <a:fontRef idx="minor"/>
        </p:style>
        <p:txBody>
          <a:bodyPr lIns="0" tIns="0" rIns="0" bIns="0" anchor="ctr" anchorCtr="1">
            <a:noAutofit/>
          </a:bodyPr>
          <a:lstStyle/>
          <a:p>
            <a:pPr>
              <a:lnSpc>
                <a:spcPct val="100000"/>
              </a:lnSpc>
              <a:spcAft>
                <a:spcPts val="1414"/>
              </a:spcAft>
            </a:pPr>
            <a:r>
              <a:rPr lang="ru-RU" sz="3200" b="1" strike="noStrike" spc="-1" dirty="0" err="1">
                <a:solidFill>
                  <a:srgbClr val="7030A0"/>
                </a:solidFill>
                <a:latin typeface="Arial"/>
                <a:ea typeface="Microsoft YaHei"/>
              </a:rPr>
              <a:t>Listening</a:t>
            </a:r>
            <a:r>
              <a:rPr lang="ru-RU" sz="3200" b="1" strike="noStrike" spc="-1" dirty="0">
                <a:solidFill>
                  <a:srgbClr val="7030A0"/>
                </a:solidFill>
                <a:latin typeface="Arial"/>
                <a:ea typeface="Microsoft YaHei"/>
              </a:rPr>
              <a:t>. </a:t>
            </a:r>
            <a:r>
              <a:rPr lang="ru-RU" sz="3200" b="1" strike="noStrike" spc="-1" dirty="0" err="1">
                <a:solidFill>
                  <a:srgbClr val="7030A0"/>
                </a:solidFill>
                <a:latin typeface="Arial"/>
                <a:ea typeface="Microsoft YaHei"/>
              </a:rPr>
              <a:t>Task</a:t>
            </a:r>
            <a:r>
              <a:rPr lang="ru-RU" sz="3200" b="1" strike="noStrike" spc="-1" dirty="0">
                <a:solidFill>
                  <a:srgbClr val="7030A0"/>
                </a:solidFill>
                <a:latin typeface="Arial"/>
                <a:ea typeface="Microsoft YaHei"/>
              </a:rPr>
              <a:t> 1. </a:t>
            </a:r>
            <a:r>
              <a:rPr lang="ru-RU" sz="3200" b="1" strike="noStrike" spc="-1" dirty="0" err="1">
                <a:solidFill>
                  <a:srgbClr val="7030A0"/>
                </a:solidFill>
                <a:latin typeface="Arial"/>
                <a:ea typeface="Microsoft YaHei"/>
              </a:rPr>
              <a:t>Items</a:t>
            </a:r>
            <a:r>
              <a:rPr lang="ru-RU" sz="3200" b="1" strike="noStrike" spc="-1" dirty="0">
                <a:solidFill>
                  <a:srgbClr val="7030A0"/>
                </a:solidFill>
                <a:latin typeface="Arial"/>
                <a:ea typeface="Microsoft YaHei"/>
              </a:rPr>
              <a:t> 1-10</a:t>
            </a:r>
            <a:endParaRPr lang="ru-RU" sz="3200" b="0" strike="noStrike" spc="-1" dirty="0">
              <a:solidFill>
                <a:srgbClr val="7030A0"/>
              </a:solidFill>
              <a:latin typeface="Arial"/>
            </a:endParaRPr>
          </a:p>
        </p:txBody>
      </p:sp>
      <p:sp>
        <p:nvSpPr>
          <p:cNvPr id="98" name="CustomShape 2"/>
          <p:cNvSpPr/>
          <p:nvPr/>
        </p:nvSpPr>
        <p:spPr>
          <a:xfrm>
            <a:off x="457200" y="1080000"/>
            <a:ext cx="8228160" cy="5597892"/>
          </a:xfrm>
          <a:prstGeom prst="rect">
            <a:avLst/>
          </a:prstGeom>
          <a:noFill/>
          <a:ln>
            <a:noFill/>
          </a:ln>
        </p:spPr>
        <p:style>
          <a:lnRef idx="0">
            <a:scrgbClr r="0" g="0" b="0"/>
          </a:lnRef>
          <a:fillRef idx="0">
            <a:scrgbClr r="0" g="0" b="0"/>
          </a:fillRef>
          <a:effectRef idx="0">
            <a:scrgbClr r="0" g="0" b="0"/>
          </a:effectRef>
          <a:fontRef idx="minor"/>
        </p:style>
        <p:txBody>
          <a:bodyPr lIns="0" tIns="0" rIns="0" bIns="0">
            <a:noAutofit/>
          </a:bodyPr>
          <a:lstStyle/>
          <a:p>
            <a:pPr algn="just">
              <a:lnSpc>
                <a:spcPct val="100000"/>
              </a:lnSpc>
              <a:spcAft>
                <a:spcPts val="1414"/>
              </a:spcAft>
            </a:pPr>
            <a:endParaRPr lang="ru-RU" sz="1800" b="0" strike="noStrike" spc="-1" dirty="0">
              <a:latin typeface="Arial"/>
            </a:endParaRPr>
          </a:p>
          <a:p>
            <a:pPr algn="just">
              <a:lnSpc>
                <a:spcPct val="100000"/>
              </a:lnSpc>
              <a:spcAft>
                <a:spcPts val="1414"/>
              </a:spcAft>
            </a:pPr>
            <a:r>
              <a:rPr lang="ru-RU" sz="3200" b="0" strike="noStrike" spc="-1" dirty="0" smtClean="0">
                <a:solidFill>
                  <a:srgbClr val="000000"/>
                </a:solidFill>
                <a:latin typeface="Calibri"/>
                <a:ea typeface="Microsoft YaHei"/>
              </a:rPr>
              <a:t>6. </a:t>
            </a:r>
            <a:r>
              <a:rPr lang="en-US" sz="3200" dirty="0" smtClean="0"/>
              <a:t>According </a:t>
            </a:r>
            <a:r>
              <a:rPr lang="en-US" sz="3200" dirty="0"/>
              <a:t>to the speaker, living in a such a camp means … </a:t>
            </a:r>
            <a:endParaRPr lang="ru-RU" sz="3200" b="0" strike="noStrike" spc="-1" dirty="0" smtClean="0">
              <a:latin typeface="Arial"/>
            </a:endParaRPr>
          </a:p>
          <a:p>
            <a:pPr marL="630720" indent="-227520" algn="just">
              <a:lnSpc>
                <a:spcPct val="100000"/>
              </a:lnSpc>
              <a:spcAft>
                <a:spcPts val="1414"/>
              </a:spcAft>
            </a:pPr>
            <a:r>
              <a:rPr lang="ru-RU" sz="3200" b="0" strike="noStrike" spc="-1" dirty="0" smtClean="0">
                <a:solidFill>
                  <a:srgbClr val="000000"/>
                </a:solidFill>
                <a:latin typeface="Calibri"/>
                <a:ea typeface="Microsoft YaHei"/>
              </a:rPr>
              <a:t>Correct </a:t>
            </a:r>
            <a:r>
              <a:rPr lang="ru-RU" sz="3200" b="0" strike="noStrike" spc="-1" dirty="0" err="1">
                <a:solidFill>
                  <a:srgbClr val="000000"/>
                </a:solidFill>
                <a:latin typeface="Calibri"/>
                <a:ea typeface="Microsoft YaHei"/>
              </a:rPr>
              <a:t>answer</a:t>
            </a:r>
            <a:r>
              <a:rPr lang="ru-RU" sz="3200" b="0" strike="noStrike" spc="-1" dirty="0">
                <a:solidFill>
                  <a:srgbClr val="000000"/>
                </a:solidFill>
                <a:latin typeface="Calibri"/>
                <a:ea typeface="Microsoft YaHei"/>
              </a:rPr>
              <a:t>:</a:t>
            </a:r>
            <a:endParaRPr lang="ru-RU" sz="3200" b="0" strike="noStrike" spc="-1" dirty="0">
              <a:latin typeface="Arial"/>
            </a:endParaRPr>
          </a:p>
          <a:p>
            <a:pPr lvl="1"/>
            <a:r>
              <a:rPr lang="ru-RU" sz="3200" b="0" strike="noStrike" spc="-1" dirty="0" smtClean="0">
                <a:solidFill>
                  <a:srgbClr val="C9211E"/>
                </a:solidFill>
                <a:latin typeface="Calibri"/>
                <a:ea typeface="Microsoft YaHei"/>
              </a:rPr>
              <a:t> </a:t>
            </a:r>
            <a:r>
              <a:rPr lang="en-US" sz="3200" spc="-1" dirty="0" smtClean="0">
                <a:solidFill>
                  <a:srgbClr val="FF0000"/>
                </a:solidFill>
                <a:latin typeface="Calibri"/>
                <a:ea typeface="Microsoft YaHei"/>
              </a:rPr>
              <a:t>B) mutual </a:t>
            </a:r>
            <a:r>
              <a:rPr lang="en-US" sz="3200" spc="-1" dirty="0">
                <a:solidFill>
                  <a:srgbClr val="FF0000"/>
                </a:solidFill>
                <a:latin typeface="Calibri"/>
                <a:ea typeface="Microsoft YaHei"/>
              </a:rPr>
              <a:t>support. </a:t>
            </a:r>
            <a:endParaRPr lang="en-US" sz="3200" spc="-1" dirty="0" smtClean="0">
              <a:solidFill>
                <a:srgbClr val="FF0000"/>
              </a:solidFill>
              <a:latin typeface="Calibri"/>
              <a:ea typeface="Microsoft YaHei"/>
            </a:endParaRPr>
          </a:p>
          <a:p>
            <a:pPr lvl="1"/>
            <a:endParaRPr lang="en-US" sz="2400" cap="all" dirty="0" smtClean="0">
              <a:solidFill>
                <a:srgbClr val="FF0000"/>
              </a:solidFill>
            </a:endParaRPr>
          </a:p>
          <a:p>
            <a:r>
              <a:rPr lang="en-US" sz="2400" dirty="0" smtClean="0">
                <a:solidFill>
                  <a:srgbClr val="465BF4"/>
                </a:solidFill>
              </a:rPr>
              <a:t>… You </a:t>
            </a:r>
            <a:r>
              <a:rPr lang="en-US" sz="2400" dirty="0">
                <a:solidFill>
                  <a:srgbClr val="465BF4"/>
                </a:solidFill>
              </a:rPr>
              <a:t>will find a close community who look after one another, working with others to </a:t>
            </a:r>
            <a:r>
              <a:rPr lang="en-US" sz="2400" dirty="0" smtClean="0">
                <a:solidFill>
                  <a:srgbClr val="465BF4"/>
                </a:solidFill>
              </a:rPr>
              <a:t>survive…</a:t>
            </a:r>
          </a:p>
          <a:p>
            <a:r>
              <a:rPr lang="en-US" sz="2400" dirty="0" smtClean="0">
                <a:solidFill>
                  <a:srgbClr val="465BF4"/>
                </a:solidFill>
              </a:rPr>
              <a:t>… You </a:t>
            </a:r>
            <a:r>
              <a:rPr lang="en-US" sz="2400" dirty="0">
                <a:solidFill>
                  <a:srgbClr val="465BF4"/>
                </a:solidFill>
              </a:rPr>
              <a:t>have to pull </a:t>
            </a:r>
            <a:r>
              <a:rPr lang="en-US" sz="2400" dirty="0" smtClean="0">
                <a:solidFill>
                  <a:srgbClr val="465BF4"/>
                </a:solidFill>
              </a:rPr>
              <a:t>together…</a:t>
            </a: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xmlns:p15="http://schemas.microsoft.com/office/powerpoint/2012/main">
      <p:transition spd="slow"/>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 name="CustomShape 1"/>
          <p:cNvSpPr/>
          <p:nvPr/>
        </p:nvSpPr>
        <p:spPr>
          <a:xfrm>
            <a:off x="457200" y="274680"/>
            <a:ext cx="8037720" cy="804240"/>
          </a:xfrm>
          <a:prstGeom prst="rect">
            <a:avLst/>
          </a:prstGeom>
          <a:noFill/>
          <a:ln>
            <a:noFill/>
          </a:ln>
        </p:spPr>
        <p:style>
          <a:lnRef idx="0">
            <a:scrgbClr r="0" g="0" b="0"/>
          </a:lnRef>
          <a:fillRef idx="0">
            <a:scrgbClr r="0" g="0" b="0"/>
          </a:fillRef>
          <a:effectRef idx="0">
            <a:scrgbClr r="0" g="0" b="0"/>
          </a:effectRef>
          <a:fontRef idx="minor"/>
        </p:style>
        <p:txBody>
          <a:bodyPr lIns="0" tIns="0" rIns="0" bIns="0" anchor="ctr" anchorCtr="1">
            <a:noAutofit/>
          </a:bodyPr>
          <a:lstStyle/>
          <a:p>
            <a:pPr>
              <a:lnSpc>
                <a:spcPct val="100000"/>
              </a:lnSpc>
              <a:spcAft>
                <a:spcPts val="1414"/>
              </a:spcAft>
            </a:pPr>
            <a:r>
              <a:rPr lang="ru-RU" sz="3200" b="1" strike="noStrike" spc="-1" dirty="0" err="1">
                <a:solidFill>
                  <a:srgbClr val="7030A0"/>
                </a:solidFill>
                <a:latin typeface="Arial"/>
                <a:ea typeface="Microsoft YaHei"/>
              </a:rPr>
              <a:t>Listening</a:t>
            </a:r>
            <a:r>
              <a:rPr lang="ru-RU" sz="3200" b="1" strike="noStrike" spc="-1" dirty="0">
                <a:solidFill>
                  <a:srgbClr val="7030A0"/>
                </a:solidFill>
                <a:latin typeface="Arial"/>
                <a:ea typeface="Microsoft YaHei"/>
              </a:rPr>
              <a:t>. </a:t>
            </a:r>
            <a:r>
              <a:rPr lang="ru-RU" sz="3200" b="1" strike="noStrike" spc="-1" dirty="0" err="1">
                <a:solidFill>
                  <a:srgbClr val="7030A0"/>
                </a:solidFill>
                <a:latin typeface="Arial"/>
                <a:ea typeface="Microsoft YaHei"/>
              </a:rPr>
              <a:t>Task</a:t>
            </a:r>
            <a:r>
              <a:rPr lang="ru-RU" sz="3200" b="1" strike="noStrike" spc="-1" dirty="0">
                <a:solidFill>
                  <a:srgbClr val="7030A0"/>
                </a:solidFill>
                <a:latin typeface="Arial"/>
                <a:ea typeface="Microsoft YaHei"/>
              </a:rPr>
              <a:t> 1. </a:t>
            </a:r>
            <a:r>
              <a:rPr lang="ru-RU" sz="3200" b="1" strike="noStrike" spc="-1" dirty="0" err="1">
                <a:solidFill>
                  <a:srgbClr val="7030A0"/>
                </a:solidFill>
                <a:latin typeface="Arial"/>
                <a:ea typeface="Microsoft YaHei"/>
              </a:rPr>
              <a:t>Items</a:t>
            </a:r>
            <a:r>
              <a:rPr lang="ru-RU" sz="3200" b="1" strike="noStrike" spc="-1" dirty="0">
                <a:solidFill>
                  <a:srgbClr val="7030A0"/>
                </a:solidFill>
                <a:latin typeface="Arial"/>
                <a:ea typeface="Microsoft YaHei"/>
              </a:rPr>
              <a:t> 1-10</a:t>
            </a:r>
            <a:endParaRPr lang="ru-RU" sz="3200" b="0" strike="noStrike" spc="-1" dirty="0">
              <a:solidFill>
                <a:srgbClr val="7030A0"/>
              </a:solidFill>
              <a:latin typeface="Arial"/>
            </a:endParaRPr>
          </a:p>
        </p:txBody>
      </p:sp>
      <p:sp>
        <p:nvSpPr>
          <p:cNvPr id="100" name="CustomShape 2"/>
          <p:cNvSpPr/>
          <p:nvPr/>
        </p:nvSpPr>
        <p:spPr>
          <a:xfrm>
            <a:off x="457199" y="1079999"/>
            <a:ext cx="8341567" cy="5115527"/>
          </a:xfrm>
          <a:prstGeom prst="rect">
            <a:avLst/>
          </a:prstGeom>
          <a:noFill/>
          <a:ln>
            <a:noFill/>
          </a:ln>
        </p:spPr>
        <p:style>
          <a:lnRef idx="0">
            <a:scrgbClr r="0" g="0" b="0"/>
          </a:lnRef>
          <a:fillRef idx="0">
            <a:scrgbClr r="0" g="0" b="0"/>
          </a:fillRef>
          <a:effectRef idx="0">
            <a:scrgbClr r="0" g="0" b="0"/>
          </a:effectRef>
          <a:fontRef idx="minor"/>
        </p:style>
        <p:txBody>
          <a:bodyPr lIns="0" tIns="0" rIns="0" bIns="0">
            <a:noAutofit/>
          </a:bodyPr>
          <a:lstStyle/>
          <a:p>
            <a:pPr algn="just">
              <a:lnSpc>
                <a:spcPct val="100000"/>
              </a:lnSpc>
              <a:spcAft>
                <a:spcPts val="1414"/>
              </a:spcAft>
            </a:pPr>
            <a:endParaRPr lang="ru-RU" sz="1800" b="0" strike="noStrike" spc="-1" dirty="0">
              <a:latin typeface="Arial"/>
            </a:endParaRPr>
          </a:p>
          <a:p>
            <a:pPr algn="just">
              <a:lnSpc>
                <a:spcPct val="100000"/>
              </a:lnSpc>
              <a:spcAft>
                <a:spcPts val="1414"/>
              </a:spcAft>
            </a:pPr>
            <a:r>
              <a:rPr lang="ru-RU" sz="3200" b="0" strike="noStrike" spc="-1" dirty="0" smtClean="0">
                <a:solidFill>
                  <a:srgbClr val="000000"/>
                </a:solidFill>
                <a:latin typeface="Calibri"/>
                <a:ea typeface="Microsoft YaHei"/>
              </a:rPr>
              <a:t>7. </a:t>
            </a:r>
            <a:r>
              <a:rPr lang="en-US" sz="3200" dirty="0" smtClean="0"/>
              <a:t>The </a:t>
            </a:r>
            <a:r>
              <a:rPr lang="en-US" sz="3200" dirty="0"/>
              <a:t>speaker says that everyday chores may be … </a:t>
            </a:r>
            <a:endParaRPr lang="ru-RU" sz="3200" b="0" strike="noStrike" spc="-1" dirty="0" smtClean="0">
              <a:latin typeface="Arial"/>
            </a:endParaRPr>
          </a:p>
          <a:p>
            <a:pPr marL="630720" indent="-227520" algn="just">
              <a:lnSpc>
                <a:spcPct val="100000"/>
              </a:lnSpc>
              <a:spcAft>
                <a:spcPts val="1414"/>
              </a:spcAft>
            </a:pPr>
            <a:r>
              <a:rPr lang="ru-RU" sz="3200" b="0" strike="noStrike" spc="-1" dirty="0" smtClean="0">
                <a:solidFill>
                  <a:srgbClr val="000000"/>
                </a:solidFill>
                <a:latin typeface="Calibri"/>
                <a:ea typeface="Microsoft YaHei"/>
              </a:rPr>
              <a:t>Correct </a:t>
            </a:r>
            <a:r>
              <a:rPr lang="ru-RU" sz="3200" b="0" strike="noStrike" spc="-1" dirty="0" err="1">
                <a:solidFill>
                  <a:srgbClr val="000000"/>
                </a:solidFill>
                <a:latin typeface="Calibri"/>
                <a:ea typeface="Microsoft YaHei"/>
              </a:rPr>
              <a:t>answer</a:t>
            </a:r>
            <a:r>
              <a:rPr lang="ru-RU" sz="3200" b="0" strike="noStrike" spc="-1" dirty="0">
                <a:solidFill>
                  <a:srgbClr val="000000"/>
                </a:solidFill>
                <a:latin typeface="Calibri"/>
                <a:ea typeface="Microsoft YaHei"/>
              </a:rPr>
              <a:t>:</a:t>
            </a:r>
            <a:endParaRPr lang="ru-RU" sz="3200" b="0" strike="noStrike" spc="-1" dirty="0">
              <a:latin typeface="Arial"/>
            </a:endParaRPr>
          </a:p>
          <a:p>
            <a:pPr marL="403200" algn="just">
              <a:lnSpc>
                <a:spcPct val="100000"/>
              </a:lnSpc>
              <a:spcAft>
                <a:spcPts val="1414"/>
              </a:spcAft>
            </a:pPr>
            <a:r>
              <a:rPr lang="en-US" sz="3200" dirty="0">
                <a:solidFill>
                  <a:srgbClr val="FF0000"/>
                </a:solidFill>
              </a:rPr>
              <a:t>A</a:t>
            </a:r>
            <a:r>
              <a:rPr lang="en-US" sz="3200" dirty="0">
                <a:solidFill>
                  <a:srgbClr val="FF0000"/>
                </a:solidFill>
              </a:rPr>
              <a:t>) </a:t>
            </a:r>
            <a:r>
              <a:rPr lang="en-US" sz="3200" dirty="0" smtClean="0">
                <a:solidFill>
                  <a:srgbClr val="FF0000"/>
                </a:solidFill>
              </a:rPr>
              <a:t>enjoyable </a:t>
            </a:r>
            <a:r>
              <a:rPr lang="en-US" sz="3200" dirty="0">
                <a:solidFill>
                  <a:srgbClr val="FF0000"/>
                </a:solidFill>
              </a:rPr>
              <a:t>or unpleasant. </a:t>
            </a:r>
            <a:r>
              <a:rPr lang="en-US" sz="3200" dirty="0" smtClean="0">
                <a:solidFill>
                  <a:srgbClr val="FF0000"/>
                </a:solidFill>
              </a:rPr>
              <a:t> </a:t>
            </a:r>
            <a:endParaRPr lang="en-US" sz="3200" dirty="0" smtClean="0">
              <a:solidFill>
                <a:srgbClr val="FF0000"/>
              </a:solidFill>
            </a:endParaRPr>
          </a:p>
          <a:p>
            <a:r>
              <a:rPr lang="en-US" sz="2400" dirty="0" smtClean="0">
                <a:solidFill>
                  <a:srgbClr val="465BF4"/>
                </a:solidFill>
              </a:rPr>
              <a:t>These </a:t>
            </a:r>
            <a:r>
              <a:rPr lang="en-US" sz="2400" dirty="0">
                <a:solidFill>
                  <a:srgbClr val="465BF4"/>
                </a:solidFill>
              </a:rPr>
              <a:t>are our daily chores which have to be done. In warm weather, these activities can be a pleasure since you get to see the land around you and watch it change through the seasons. But the winters are not so kind to us - I've been through more than one I’d like to forget, I can tell you.</a:t>
            </a:r>
            <a:endParaRPr lang="ru-RU" sz="2400" strike="noStrike" spc="-1" dirty="0">
              <a:solidFill>
                <a:srgbClr val="465BF4"/>
              </a:solidFill>
              <a:latin typeface="Arial"/>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xmlns:p15="http://schemas.microsoft.com/office/powerpoint/2012/main">
      <p:transition spd="slow"/>
    </mc:Fallback>
  </mc:AlternateContent>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2121</TotalTime>
  <Words>2646</Words>
  <Application>Microsoft Office PowerPoint</Application>
  <PresentationFormat>Экран (4:3)</PresentationFormat>
  <Paragraphs>227</Paragraphs>
  <Slides>38</Slides>
  <Notes>37</Notes>
  <HiddenSlides>0</HiddenSlides>
  <MMClips>0</MMClips>
  <ScaleCrop>false</ScaleCrop>
  <HeadingPairs>
    <vt:vector size="6" baseType="variant">
      <vt:variant>
        <vt:lpstr>Использованные шрифты</vt:lpstr>
      </vt:variant>
      <vt:variant>
        <vt:i4>7</vt:i4>
      </vt:variant>
      <vt:variant>
        <vt:lpstr>Тема</vt:lpstr>
      </vt:variant>
      <vt:variant>
        <vt:i4>2</vt:i4>
      </vt:variant>
      <vt:variant>
        <vt:lpstr>Заголовки слайдов</vt:lpstr>
      </vt:variant>
      <vt:variant>
        <vt:i4>38</vt:i4>
      </vt:variant>
    </vt:vector>
  </HeadingPairs>
  <TitlesOfParts>
    <vt:vector size="47" baseType="lpstr">
      <vt:lpstr>Microsoft YaHei</vt:lpstr>
      <vt:lpstr>Arial</vt:lpstr>
      <vt:lpstr>Calibri</vt:lpstr>
      <vt:lpstr>DejaVu Sans</vt:lpstr>
      <vt:lpstr>Symbol</vt:lpstr>
      <vt:lpstr>Times New Roman</vt:lpstr>
      <vt:lpstr>Wingdings</vt:lpstr>
      <vt:lpstr>Office Theme</vt:lpstr>
      <vt:lpstr>Office Theme</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Reading. Task 2</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subject/>
  <dc:creator>Симонян Татьяна Арменовна</dc:creator>
  <dc:description/>
  <cp:lastModifiedBy>Asus</cp:lastModifiedBy>
  <cp:revision>187</cp:revision>
  <dcterms:modified xsi:type="dcterms:W3CDTF">2024-03-18T12:20:34Z</dcterms:modified>
  <dc:language>ru-RU</dc:languag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ppVersion">
    <vt:lpwstr>15.0000</vt:lpwstr>
  </property>
  <property fmtid="{D5CDD505-2E9C-101B-9397-08002B2CF9AE}" pid="3" name="HiddenSlides">
    <vt:i4>0</vt:i4>
  </property>
  <property fmtid="{D5CDD505-2E9C-101B-9397-08002B2CF9AE}" pid="4" name="HyperlinksChanged">
    <vt:bool>false</vt:bool>
  </property>
  <property fmtid="{D5CDD505-2E9C-101B-9397-08002B2CF9AE}" pid="5" name="LinksUpToDate">
    <vt:bool>false</vt:bool>
  </property>
  <property fmtid="{D5CDD505-2E9C-101B-9397-08002B2CF9AE}" pid="6" name="MMClips">
    <vt:i4>0</vt:i4>
  </property>
  <property fmtid="{D5CDD505-2E9C-101B-9397-08002B2CF9AE}" pid="7" name="Notes">
    <vt:i4>79</vt:i4>
  </property>
  <property fmtid="{D5CDD505-2E9C-101B-9397-08002B2CF9AE}" pid="8" name="PresentationFormat">
    <vt:lpwstr>Экран (4:3)</vt:lpwstr>
  </property>
  <property fmtid="{D5CDD505-2E9C-101B-9397-08002B2CF9AE}" pid="9" name="ScaleCrop">
    <vt:bool>false</vt:bool>
  </property>
  <property fmtid="{D5CDD505-2E9C-101B-9397-08002B2CF9AE}" pid="10" name="ShareDoc">
    <vt:bool>false</vt:bool>
  </property>
  <property fmtid="{D5CDD505-2E9C-101B-9397-08002B2CF9AE}" pid="11" name="Slides">
    <vt:i4>84</vt:i4>
  </property>
</Properties>
</file>