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4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 id="285" r:id="rId33"/>
    <p:sldId id="287" r:id="rId34"/>
    <p:sldId id="288" r:id="rId35"/>
    <p:sldId id="289" r:id="rId36"/>
    <p:sldId id="290" r:id="rId37"/>
    <p:sldId id="291" r:id="rId38"/>
    <p:sldId id="292" r:id="rId39"/>
    <p:sldId id="324" r:id="rId40"/>
  </p:sldIdLst>
  <p:sldSz cx="9144000" cy="6858000" type="screen4x3"/>
  <p:notesSz cx="7559675" cy="10691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BF4"/>
    <a:srgbClr val="3148F3"/>
    <a:srgbClr val="E987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67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6"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pPr algn="ctr"/>
            <a:r>
              <a:rPr lang="ru-RU" sz="4400" b="0" strike="noStrike" spc="-1">
                <a:latin typeface="Arial"/>
              </a:rPr>
              <a:t>Click to move the slide</a:t>
            </a:r>
          </a:p>
        </p:txBody>
      </p:sp>
      <p:sp>
        <p:nvSpPr>
          <p:cNvPr id="77" name="PlaceHolder 2"/>
          <p:cNvSpPr>
            <a:spLocks noGrp="1"/>
          </p:cNvSpPr>
          <p:nvPr>
            <p:ph type="body"/>
          </p:nvPr>
        </p:nvSpPr>
        <p:spPr>
          <a:xfrm>
            <a:off x="756000" y="5078520"/>
            <a:ext cx="6047640" cy="4811040"/>
          </a:xfrm>
          <a:prstGeom prst="rect">
            <a:avLst/>
          </a:prstGeom>
        </p:spPr>
        <p:txBody>
          <a:bodyPr lIns="0" tIns="0" rIns="0" bIns="0">
            <a:noAutofit/>
          </a:bodyPr>
          <a:lstStyle/>
          <a:p>
            <a:r>
              <a:rPr lang="ru-RU" sz="2000" b="0" strike="noStrike" spc="-1">
                <a:latin typeface="Arial"/>
              </a:rPr>
              <a:t>Click to edit the notes format</a:t>
            </a:r>
          </a:p>
        </p:txBody>
      </p:sp>
      <p:sp>
        <p:nvSpPr>
          <p:cNvPr id="78" name="PlaceHolder 3"/>
          <p:cNvSpPr>
            <a:spLocks noGrp="1"/>
          </p:cNvSpPr>
          <p:nvPr>
            <p:ph type="hdr"/>
          </p:nvPr>
        </p:nvSpPr>
        <p:spPr>
          <a:xfrm>
            <a:off x="0" y="0"/>
            <a:ext cx="3280680" cy="534240"/>
          </a:xfrm>
          <a:prstGeom prst="rect">
            <a:avLst/>
          </a:prstGeom>
        </p:spPr>
        <p:txBody>
          <a:bodyPr lIns="0" tIns="0" rIns="0" bIns="0">
            <a:noAutofit/>
          </a:bodyPr>
          <a:lstStyle/>
          <a:p>
            <a:r>
              <a:rPr lang="ru-RU" sz="1400" b="0" strike="noStrike" spc="-1">
                <a:latin typeface="Times New Roman"/>
              </a:rPr>
              <a:t> </a:t>
            </a:r>
          </a:p>
        </p:txBody>
      </p:sp>
      <p:sp>
        <p:nvSpPr>
          <p:cNvPr id="79"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ru-RU" sz="1400" b="0" strike="noStrike" spc="-1">
                <a:latin typeface="Times New Roman"/>
              </a:rPr>
              <a:t> </a:t>
            </a:r>
          </a:p>
        </p:txBody>
      </p:sp>
      <p:sp>
        <p:nvSpPr>
          <p:cNvPr id="80" name="PlaceHolder 5"/>
          <p:cNvSpPr>
            <a:spLocks noGrp="1"/>
          </p:cNvSpPr>
          <p:nvPr>
            <p:ph type="ftr"/>
          </p:nvPr>
        </p:nvSpPr>
        <p:spPr>
          <a:xfrm>
            <a:off x="0" y="10157400"/>
            <a:ext cx="3280680" cy="534240"/>
          </a:xfrm>
          <a:prstGeom prst="rect">
            <a:avLst/>
          </a:prstGeom>
        </p:spPr>
        <p:txBody>
          <a:bodyPr lIns="0" tIns="0" rIns="0" bIns="0" anchor="b">
            <a:noAutofit/>
          </a:bodyPr>
          <a:lstStyle/>
          <a:p>
            <a:r>
              <a:rPr lang="ru-RU" sz="1400" b="0" strike="noStrike" spc="-1">
                <a:latin typeface="Times New Roman"/>
              </a:rPr>
              <a:t> </a:t>
            </a:r>
          </a:p>
        </p:txBody>
      </p:sp>
      <p:sp>
        <p:nvSpPr>
          <p:cNvPr id="81"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6CC3BE61-9848-4055-84E5-DD8E34D20622}" type="slidenum">
              <a:rPr lang="ru-RU" sz="1400" b="0" strike="noStrike" spc="-1">
                <a:latin typeface="Times New Roman"/>
              </a:rPr>
              <a:t>‹#›</a:t>
            </a:fld>
            <a:endParaRPr lang="ru-RU" sz="1400" b="0" strike="noStrike" spc="-1">
              <a:latin typeface="Times New Roman"/>
            </a:endParaRPr>
          </a:p>
        </p:txBody>
      </p:sp>
    </p:spTree>
    <p:extLst>
      <p:ext uri="{BB962C8B-B14F-4D97-AF65-F5344CB8AC3E}">
        <p14:creationId xmlns:p14="http://schemas.microsoft.com/office/powerpoint/2010/main" val="1291216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20" name="CustomShape 2"/>
          <p:cNvSpPr/>
          <p:nvPr/>
        </p:nvSpPr>
        <p:spPr>
          <a:xfrm>
            <a:off x="4278240" y="10156680"/>
            <a:ext cx="3277080" cy="5310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21" name="CustomShape 3"/>
          <p:cNvSpPr/>
          <p:nvPr/>
        </p:nvSpPr>
        <p:spPr>
          <a:xfrm>
            <a:off x="4278240" y="10156680"/>
            <a:ext cx="3278880" cy="5324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22" name="PlaceHolder 4"/>
          <p:cNvSpPr>
            <a:spLocks noGrp="1" noRot="1" noChangeAspect="1"/>
          </p:cNvSpPr>
          <p:nvPr>
            <p:ph type="sldImg"/>
          </p:nvPr>
        </p:nvSpPr>
        <p:spPr>
          <a:xfrm>
            <a:off x="1108075" y="812800"/>
            <a:ext cx="5341938" cy="4006850"/>
          </a:xfrm>
          <a:prstGeom prst="rect">
            <a:avLst/>
          </a:prstGeom>
        </p:spPr>
      </p:sp>
      <p:sp>
        <p:nvSpPr>
          <p:cNvPr id="223" name="PlaceHolder 5"/>
          <p:cNvSpPr>
            <a:spLocks noGrp="1"/>
          </p:cNvSpPr>
          <p:nvPr>
            <p:ph type="body"/>
          </p:nvPr>
        </p:nvSpPr>
        <p:spPr>
          <a:xfrm>
            <a:off x="755280" y="5078520"/>
            <a:ext cx="6047280" cy="4810680"/>
          </a:xfrm>
          <a:prstGeom prst="rect">
            <a:avLst/>
          </a:prstGeom>
        </p:spPr>
        <p:txBody>
          <a:bodyPr lIns="0" tIns="0" rIns="0" bIns="0" anchor="ctr">
            <a:noAutofit/>
          </a:bodyPr>
          <a:lstStyle/>
          <a:p>
            <a:endParaRPr lang="ru-RU" sz="2000" b="0" strike="noStrike" spc="-1">
              <a:latin typeface="Arial"/>
            </a:endParaRPr>
          </a:p>
        </p:txBody>
      </p:sp>
    </p:spTree>
    <p:extLst>
      <p:ext uri="{BB962C8B-B14F-4D97-AF65-F5344CB8AC3E}">
        <p14:creationId xmlns:p14="http://schemas.microsoft.com/office/powerpoint/2010/main" val="9515710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51" name="PlaceHolder 2"/>
          <p:cNvSpPr>
            <a:spLocks noGrp="1" noRot="1" noChangeAspect="1"/>
          </p:cNvSpPr>
          <p:nvPr>
            <p:ph type="sldImg"/>
          </p:nvPr>
        </p:nvSpPr>
        <p:spPr>
          <a:xfrm>
            <a:off x="1108075" y="812800"/>
            <a:ext cx="5341938" cy="4006850"/>
          </a:xfrm>
          <a:prstGeom prst="rect">
            <a:avLst/>
          </a:prstGeom>
        </p:spPr>
      </p:sp>
      <p:sp>
        <p:nvSpPr>
          <p:cNvPr id="252"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631398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54" name="PlaceHolder 2"/>
          <p:cNvSpPr>
            <a:spLocks noGrp="1" noRot="1" noChangeAspect="1"/>
          </p:cNvSpPr>
          <p:nvPr>
            <p:ph type="sldImg"/>
          </p:nvPr>
        </p:nvSpPr>
        <p:spPr>
          <a:xfrm>
            <a:off x="1108075" y="812800"/>
            <a:ext cx="5341938" cy="4006850"/>
          </a:xfrm>
          <a:prstGeom prst="rect">
            <a:avLst/>
          </a:prstGeom>
        </p:spPr>
      </p:sp>
      <p:sp>
        <p:nvSpPr>
          <p:cNvPr id="255"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8253825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57" name="PlaceHolder 2"/>
          <p:cNvSpPr>
            <a:spLocks noGrp="1" noRot="1" noChangeAspect="1"/>
          </p:cNvSpPr>
          <p:nvPr>
            <p:ph type="sldImg"/>
          </p:nvPr>
        </p:nvSpPr>
        <p:spPr>
          <a:xfrm>
            <a:off x="1108075" y="812800"/>
            <a:ext cx="5341938" cy="4006850"/>
          </a:xfrm>
          <a:prstGeom prst="rect">
            <a:avLst/>
          </a:prstGeom>
        </p:spPr>
      </p:sp>
      <p:sp>
        <p:nvSpPr>
          <p:cNvPr id="258"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137756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60" name="PlaceHolder 2"/>
          <p:cNvSpPr>
            <a:spLocks noGrp="1" noRot="1" noChangeAspect="1"/>
          </p:cNvSpPr>
          <p:nvPr>
            <p:ph type="sldImg"/>
          </p:nvPr>
        </p:nvSpPr>
        <p:spPr>
          <a:xfrm>
            <a:off x="1108075" y="812800"/>
            <a:ext cx="5341938" cy="4006850"/>
          </a:xfrm>
          <a:prstGeom prst="rect">
            <a:avLst/>
          </a:prstGeom>
        </p:spPr>
      </p:sp>
      <p:sp>
        <p:nvSpPr>
          <p:cNvPr id="261"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5200280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63" name="PlaceHolder 2"/>
          <p:cNvSpPr>
            <a:spLocks noGrp="1" noRot="1" noChangeAspect="1"/>
          </p:cNvSpPr>
          <p:nvPr>
            <p:ph type="sldImg"/>
          </p:nvPr>
        </p:nvSpPr>
        <p:spPr>
          <a:xfrm>
            <a:off x="1108075" y="812800"/>
            <a:ext cx="5341938" cy="4006850"/>
          </a:xfrm>
          <a:prstGeom prst="rect">
            <a:avLst/>
          </a:prstGeom>
        </p:spPr>
      </p:sp>
      <p:sp>
        <p:nvSpPr>
          <p:cNvPr id="264"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8737398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66" name="PlaceHolder 2"/>
          <p:cNvSpPr>
            <a:spLocks noGrp="1" noRot="1" noChangeAspect="1"/>
          </p:cNvSpPr>
          <p:nvPr>
            <p:ph type="sldImg"/>
          </p:nvPr>
        </p:nvSpPr>
        <p:spPr>
          <a:xfrm>
            <a:off x="1108075" y="812800"/>
            <a:ext cx="5341938" cy="4006850"/>
          </a:xfrm>
          <a:prstGeom prst="rect">
            <a:avLst/>
          </a:prstGeom>
        </p:spPr>
      </p:sp>
      <p:sp>
        <p:nvSpPr>
          <p:cNvPr id="267"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2832907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69" name="PlaceHolder 2"/>
          <p:cNvSpPr>
            <a:spLocks noGrp="1" noRot="1" noChangeAspect="1"/>
          </p:cNvSpPr>
          <p:nvPr>
            <p:ph type="sldImg"/>
          </p:nvPr>
        </p:nvSpPr>
        <p:spPr>
          <a:xfrm>
            <a:off x="1108075" y="812800"/>
            <a:ext cx="5341938" cy="4006850"/>
          </a:xfrm>
          <a:prstGeom prst="rect">
            <a:avLst/>
          </a:prstGeom>
        </p:spPr>
      </p:sp>
      <p:sp>
        <p:nvSpPr>
          <p:cNvPr id="270"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6798189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72" name="PlaceHolder 2"/>
          <p:cNvSpPr>
            <a:spLocks noGrp="1" noRot="1" noChangeAspect="1"/>
          </p:cNvSpPr>
          <p:nvPr>
            <p:ph type="sldImg"/>
          </p:nvPr>
        </p:nvSpPr>
        <p:spPr>
          <a:xfrm>
            <a:off x="1108075" y="812800"/>
            <a:ext cx="5341938" cy="4006850"/>
          </a:xfrm>
          <a:prstGeom prst="rect">
            <a:avLst/>
          </a:prstGeom>
        </p:spPr>
      </p:sp>
      <p:sp>
        <p:nvSpPr>
          <p:cNvPr id="273"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8551966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75" name="PlaceHolder 2"/>
          <p:cNvSpPr>
            <a:spLocks noGrp="1" noRot="1" noChangeAspect="1"/>
          </p:cNvSpPr>
          <p:nvPr>
            <p:ph type="sldImg"/>
          </p:nvPr>
        </p:nvSpPr>
        <p:spPr>
          <a:xfrm>
            <a:off x="1108075" y="812800"/>
            <a:ext cx="5341938" cy="4006850"/>
          </a:xfrm>
          <a:prstGeom prst="rect">
            <a:avLst/>
          </a:prstGeom>
        </p:spPr>
      </p:sp>
      <p:sp>
        <p:nvSpPr>
          <p:cNvPr id="276"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0129934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78" name="PlaceHolder 2"/>
          <p:cNvSpPr>
            <a:spLocks noGrp="1" noRot="1" noChangeAspect="1"/>
          </p:cNvSpPr>
          <p:nvPr>
            <p:ph type="sldImg"/>
          </p:nvPr>
        </p:nvSpPr>
        <p:spPr>
          <a:xfrm>
            <a:off x="1108075" y="812800"/>
            <a:ext cx="5341938" cy="4006850"/>
          </a:xfrm>
          <a:prstGeom prst="rect">
            <a:avLst/>
          </a:prstGeom>
        </p:spPr>
      </p:sp>
      <p:sp>
        <p:nvSpPr>
          <p:cNvPr id="279"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405887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CustomShape 1"/>
          <p:cNvSpPr/>
          <p:nvPr/>
        </p:nvSpPr>
        <p:spPr>
          <a:xfrm>
            <a:off x="4278960" y="10157400"/>
            <a:ext cx="3277800" cy="531360"/>
          </a:xfrm>
          <a:prstGeom prst="rect">
            <a:avLst/>
          </a:prstGeom>
          <a:noFill/>
          <a:ln>
            <a:noFill/>
          </a:ln>
        </p:spPr>
        <p:style>
          <a:lnRef idx="0">
            <a:scrgbClr r="0" g="0" b="0"/>
          </a:lnRef>
          <a:fillRef idx="0">
            <a:scrgbClr r="0" g="0" b="0"/>
          </a:fillRef>
          <a:effectRef idx="0">
            <a:scrgbClr r="0" g="0" b="0"/>
          </a:effectRef>
          <a:fontRef idx="minor"/>
        </p:style>
      </p:sp>
      <p:sp>
        <p:nvSpPr>
          <p:cNvPr id="225" name="CustomShape 2"/>
          <p:cNvSpPr/>
          <p:nvPr/>
        </p:nvSpPr>
        <p:spPr>
          <a:xfrm>
            <a:off x="4278240" y="10156680"/>
            <a:ext cx="3275280" cy="5292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26" name="CustomShape 3"/>
          <p:cNvSpPr/>
          <p:nvPr/>
        </p:nvSpPr>
        <p:spPr>
          <a:xfrm>
            <a:off x="4278240" y="10156680"/>
            <a:ext cx="3277080" cy="530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27" name="PlaceHolder 4"/>
          <p:cNvSpPr>
            <a:spLocks noGrp="1" noRot="1" noChangeAspect="1"/>
          </p:cNvSpPr>
          <p:nvPr>
            <p:ph type="sldImg"/>
          </p:nvPr>
        </p:nvSpPr>
        <p:spPr>
          <a:xfrm>
            <a:off x="1106488" y="812800"/>
            <a:ext cx="5341937" cy="4005263"/>
          </a:xfrm>
          <a:prstGeom prst="rect">
            <a:avLst/>
          </a:prstGeom>
        </p:spPr>
      </p:sp>
      <p:sp>
        <p:nvSpPr>
          <p:cNvPr id="228" name="PlaceHolder 5"/>
          <p:cNvSpPr>
            <a:spLocks noGrp="1"/>
          </p:cNvSpPr>
          <p:nvPr>
            <p:ph type="body"/>
          </p:nvPr>
        </p:nvSpPr>
        <p:spPr>
          <a:xfrm>
            <a:off x="755280" y="5078520"/>
            <a:ext cx="6045480" cy="4808880"/>
          </a:xfrm>
          <a:prstGeom prst="rect">
            <a:avLst/>
          </a:prstGeom>
        </p:spPr>
        <p:txBody>
          <a:bodyPr lIns="0" tIns="0" rIns="0" bIns="0" anchor="ctr">
            <a:noAutofit/>
          </a:bodyPr>
          <a:lstStyle/>
          <a:p>
            <a:endParaRPr lang="ru-RU" sz="2000" b="0" strike="noStrike" spc="-1">
              <a:latin typeface="Arial"/>
            </a:endParaRPr>
          </a:p>
        </p:txBody>
      </p:sp>
    </p:spTree>
    <p:extLst>
      <p:ext uri="{BB962C8B-B14F-4D97-AF65-F5344CB8AC3E}">
        <p14:creationId xmlns:p14="http://schemas.microsoft.com/office/powerpoint/2010/main" val="33339302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81" name="PlaceHolder 2"/>
          <p:cNvSpPr>
            <a:spLocks noGrp="1" noRot="1" noChangeAspect="1"/>
          </p:cNvSpPr>
          <p:nvPr>
            <p:ph type="sldImg"/>
          </p:nvPr>
        </p:nvSpPr>
        <p:spPr>
          <a:xfrm>
            <a:off x="1108075" y="812800"/>
            <a:ext cx="5341938" cy="4006850"/>
          </a:xfrm>
          <a:prstGeom prst="rect">
            <a:avLst/>
          </a:prstGeom>
        </p:spPr>
      </p:sp>
      <p:sp>
        <p:nvSpPr>
          <p:cNvPr id="282"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6056817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84" name="PlaceHolder 2"/>
          <p:cNvSpPr>
            <a:spLocks noGrp="1" noRot="1" noChangeAspect="1"/>
          </p:cNvSpPr>
          <p:nvPr>
            <p:ph type="sldImg"/>
          </p:nvPr>
        </p:nvSpPr>
        <p:spPr>
          <a:xfrm>
            <a:off x="1108075" y="812800"/>
            <a:ext cx="5341938" cy="4006850"/>
          </a:xfrm>
          <a:prstGeom prst="rect">
            <a:avLst/>
          </a:prstGeom>
        </p:spPr>
      </p:sp>
      <p:sp>
        <p:nvSpPr>
          <p:cNvPr id="285"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8564377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87" name="PlaceHolder 2"/>
          <p:cNvSpPr>
            <a:spLocks noGrp="1" noRot="1" noChangeAspect="1"/>
          </p:cNvSpPr>
          <p:nvPr>
            <p:ph type="sldImg"/>
          </p:nvPr>
        </p:nvSpPr>
        <p:spPr>
          <a:xfrm>
            <a:off x="1108075" y="812800"/>
            <a:ext cx="5341938" cy="4006850"/>
          </a:xfrm>
          <a:prstGeom prst="rect">
            <a:avLst/>
          </a:prstGeom>
        </p:spPr>
      </p:sp>
      <p:sp>
        <p:nvSpPr>
          <p:cNvPr id="288"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2617869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 name="CustomShape 1"/>
          <p:cNvSpPr/>
          <p:nvPr/>
        </p:nvSpPr>
        <p:spPr>
          <a:xfrm>
            <a:off x="4278960" y="10157400"/>
            <a:ext cx="3277800" cy="531360"/>
          </a:xfrm>
          <a:prstGeom prst="rect">
            <a:avLst/>
          </a:prstGeom>
          <a:noFill/>
          <a:ln>
            <a:noFill/>
          </a:ln>
        </p:spPr>
        <p:style>
          <a:lnRef idx="0">
            <a:scrgbClr r="0" g="0" b="0"/>
          </a:lnRef>
          <a:fillRef idx="0">
            <a:scrgbClr r="0" g="0" b="0"/>
          </a:fillRef>
          <a:effectRef idx="0">
            <a:scrgbClr r="0" g="0" b="0"/>
          </a:effectRef>
          <a:fontRef idx="minor"/>
        </p:style>
      </p:sp>
      <p:sp>
        <p:nvSpPr>
          <p:cNvPr id="290" name="CustomShape 2"/>
          <p:cNvSpPr/>
          <p:nvPr/>
        </p:nvSpPr>
        <p:spPr>
          <a:xfrm>
            <a:off x="4278240" y="10156680"/>
            <a:ext cx="3275280" cy="5292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91" name="CustomShape 3"/>
          <p:cNvSpPr/>
          <p:nvPr/>
        </p:nvSpPr>
        <p:spPr>
          <a:xfrm>
            <a:off x="4278240" y="10156680"/>
            <a:ext cx="3277080" cy="5306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292" name="PlaceHolder 4"/>
          <p:cNvSpPr>
            <a:spLocks noGrp="1" noRot="1" noChangeAspect="1"/>
          </p:cNvSpPr>
          <p:nvPr>
            <p:ph type="sldImg"/>
          </p:nvPr>
        </p:nvSpPr>
        <p:spPr>
          <a:xfrm>
            <a:off x="1106488" y="812800"/>
            <a:ext cx="5341937" cy="4005263"/>
          </a:xfrm>
          <a:prstGeom prst="rect">
            <a:avLst/>
          </a:prstGeom>
        </p:spPr>
      </p:sp>
      <p:sp>
        <p:nvSpPr>
          <p:cNvPr id="293" name="PlaceHolder 5"/>
          <p:cNvSpPr>
            <a:spLocks noGrp="1"/>
          </p:cNvSpPr>
          <p:nvPr>
            <p:ph type="body"/>
          </p:nvPr>
        </p:nvSpPr>
        <p:spPr>
          <a:xfrm>
            <a:off x="755280" y="5078520"/>
            <a:ext cx="6045480" cy="4808880"/>
          </a:xfrm>
          <a:prstGeom prst="rect">
            <a:avLst/>
          </a:prstGeom>
        </p:spPr>
        <p:txBody>
          <a:bodyPr lIns="0" tIns="0" rIns="0" bIns="0" anchor="ctr">
            <a:noAutofit/>
          </a:bodyPr>
          <a:lstStyle/>
          <a:p>
            <a:endParaRPr lang="ru-RU" sz="2000" b="0" strike="noStrike" spc="-1">
              <a:latin typeface="Arial"/>
            </a:endParaRPr>
          </a:p>
        </p:txBody>
      </p:sp>
    </p:spTree>
    <p:extLst>
      <p:ext uri="{BB962C8B-B14F-4D97-AF65-F5344CB8AC3E}">
        <p14:creationId xmlns:p14="http://schemas.microsoft.com/office/powerpoint/2010/main" val="5464924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95" name="PlaceHolder 2"/>
          <p:cNvSpPr>
            <a:spLocks noGrp="1" noRot="1" noChangeAspect="1"/>
          </p:cNvSpPr>
          <p:nvPr>
            <p:ph type="sldImg"/>
          </p:nvPr>
        </p:nvSpPr>
        <p:spPr>
          <a:xfrm>
            <a:off x="1108075" y="812800"/>
            <a:ext cx="5341938" cy="4006850"/>
          </a:xfrm>
          <a:prstGeom prst="rect">
            <a:avLst/>
          </a:prstGeom>
        </p:spPr>
      </p:sp>
      <p:sp>
        <p:nvSpPr>
          <p:cNvPr id="296"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0582846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98" name="PlaceHolder 2"/>
          <p:cNvSpPr>
            <a:spLocks noGrp="1" noRot="1" noChangeAspect="1"/>
          </p:cNvSpPr>
          <p:nvPr>
            <p:ph type="sldImg"/>
          </p:nvPr>
        </p:nvSpPr>
        <p:spPr>
          <a:xfrm>
            <a:off x="1108075" y="812800"/>
            <a:ext cx="5341938" cy="4006850"/>
          </a:xfrm>
          <a:prstGeom prst="rect">
            <a:avLst/>
          </a:prstGeom>
        </p:spPr>
      </p:sp>
      <p:sp>
        <p:nvSpPr>
          <p:cNvPr id="299"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5621883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01" name="PlaceHolder 2"/>
          <p:cNvSpPr>
            <a:spLocks noGrp="1" noRot="1" noChangeAspect="1"/>
          </p:cNvSpPr>
          <p:nvPr>
            <p:ph type="sldImg"/>
          </p:nvPr>
        </p:nvSpPr>
        <p:spPr>
          <a:xfrm>
            <a:off x="1108075" y="812800"/>
            <a:ext cx="5341938" cy="4006850"/>
          </a:xfrm>
          <a:prstGeom prst="rect">
            <a:avLst/>
          </a:prstGeom>
        </p:spPr>
      </p:sp>
      <p:sp>
        <p:nvSpPr>
          <p:cNvPr id="302"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6561502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04" name="PlaceHolder 2"/>
          <p:cNvSpPr>
            <a:spLocks noGrp="1" noRot="1" noChangeAspect="1"/>
          </p:cNvSpPr>
          <p:nvPr>
            <p:ph type="sldImg"/>
          </p:nvPr>
        </p:nvSpPr>
        <p:spPr>
          <a:xfrm>
            <a:off x="1108075" y="812800"/>
            <a:ext cx="5341938" cy="4006850"/>
          </a:xfrm>
          <a:prstGeom prst="rect">
            <a:avLst/>
          </a:prstGeom>
        </p:spPr>
      </p:sp>
      <p:sp>
        <p:nvSpPr>
          <p:cNvPr id="305"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7719845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07" name="PlaceHolder 2"/>
          <p:cNvSpPr>
            <a:spLocks noGrp="1" noRot="1" noChangeAspect="1"/>
          </p:cNvSpPr>
          <p:nvPr>
            <p:ph type="sldImg"/>
          </p:nvPr>
        </p:nvSpPr>
        <p:spPr>
          <a:xfrm>
            <a:off x="1108075" y="812800"/>
            <a:ext cx="5341938" cy="4006850"/>
          </a:xfrm>
          <a:prstGeom prst="rect">
            <a:avLst/>
          </a:prstGeom>
        </p:spPr>
      </p:sp>
      <p:sp>
        <p:nvSpPr>
          <p:cNvPr id="308"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6246212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10" name="PlaceHolder 2"/>
          <p:cNvSpPr>
            <a:spLocks noGrp="1" noRot="1" noChangeAspect="1"/>
          </p:cNvSpPr>
          <p:nvPr>
            <p:ph type="sldImg"/>
          </p:nvPr>
        </p:nvSpPr>
        <p:spPr>
          <a:xfrm>
            <a:off x="1108075" y="812800"/>
            <a:ext cx="5341938" cy="4006850"/>
          </a:xfrm>
          <a:prstGeom prst="rect">
            <a:avLst/>
          </a:prstGeom>
        </p:spPr>
      </p:sp>
      <p:sp>
        <p:nvSpPr>
          <p:cNvPr id="311"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9199400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30" name="PlaceHolder 2"/>
          <p:cNvSpPr>
            <a:spLocks noGrp="1" noRot="1" noChangeAspect="1"/>
          </p:cNvSpPr>
          <p:nvPr>
            <p:ph type="sldImg"/>
          </p:nvPr>
        </p:nvSpPr>
        <p:spPr>
          <a:xfrm>
            <a:off x="1108075" y="812800"/>
            <a:ext cx="5341938" cy="4006850"/>
          </a:xfrm>
          <a:prstGeom prst="rect">
            <a:avLst/>
          </a:prstGeom>
        </p:spPr>
      </p:sp>
      <p:sp>
        <p:nvSpPr>
          <p:cNvPr id="231"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6800242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16" name="PlaceHolder 2"/>
          <p:cNvSpPr>
            <a:spLocks noGrp="1" noRot="1" noChangeAspect="1"/>
          </p:cNvSpPr>
          <p:nvPr>
            <p:ph type="sldImg"/>
          </p:nvPr>
        </p:nvSpPr>
        <p:spPr>
          <a:xfrm>
            <a:off x="1108075" y="812800"/>
            <a:ext cx="5341938" cy="4006850"/>
          </a:xfrm>
          <a:prstGeom prst="rect">
            <a:avLst/>
          </a:prstGeom>
        </p:spPr>
      </p:sp>
      <p:sp>
        <p:nvSpPr>
          <p:cNvPr id="317"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7889094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13" name="PlaceHolder 2"/>
          <p:cNvSpPr>
            <a:spLocks noGrp="1" noRot="1" noChangeAspect="1"/>
          </p:cNvSpPr>
          <p:nvPr>
            <p:ph type="sldImg"/>
          </p:nvPr>
        </p:nvSpPr>
        <p:spPr>
          <a:xfrm>
            <a:off x="1108075" y="812800"/>
            <a:ext cx="5341938" cy="4006850"/>
          </a:xfrm>
          <a:prstGeom prst="rect">
            <a:avLst/>
          </a:prstGeom>
        </p:spPr>
      </p:sp>
      <p:sp>
        <p:nvSpPr>
          <p:cNvPr id="314"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7891334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19" name="PlaceHolder 2"/>
          <p:cNvSpPr>
            <a:spLocks noGrp="1" noRot="1" noChangeAspect="1"/>
          </p:cNvSpPr>
          <p:nvPr>
            <p:ph type="sldImg"/>
          </p:nvPr>
        </p:nvSpPr>
        <p:spPr>
          <a:xfrm>
            <a:off x="1108075" y="812800"/>
            <a:ext cx="5341938" cy="4006850"/>
          </a:xfrm>
          <a:prstGeom prst="rect">
            <a:avLst/>
          </a:prstGeom>
        </p:spPr>
      </p:sp>
      <p:sp>
        <p:nvSpPr>
          <p:cNvPr id="320"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3073807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22" name="PlaceHolder 2"/>
          <p:cNvSpPr>
            <a:spLocks noGrp="1" noRot="1" noChangeAspect="1"/>
          </p:cNvSpPr>
          <p:nvPr>
            <p:ph type="sldImg"/>
          </p:nvPr>
        </p:nvSpPr>
        <p:spPr>
          <a:xfrm>
            <a:off x="1108075" y="812800"/>
            <a:ext cx="5341938" cy="4006850"/>
          </a:xfrm>
          <a:prstGeom prst="rect">
            <a:avLst/>
          </a:prstGeom>
        </p:spPr>
      </p:sp>
      <p:sp>
        <p:nvSpPr>
          <p:cNvPr id="323"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1187451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25" name="PlaceHolder 2"/>
          <p:cNvSpPr>
            <a:spLocks noGrp="1" noRot="1" noChangeAspect="1"/>
          </p:cNvSpPr>
          <p:nvPr>
            <p:ph type="sldImg"/>
          </p:nvPr>
        </p:nvSpPr>
        <p:spPr>
          <a:xfrm>
            <a:off x="1108075" y="812800"/>
            <a:ext cx="5341938" cy="4006850"/>
          </a:xfrm>
          <a:prstGeom prst="rect">
            <a:avLst/>
          </a:prstGeom>
        </p:spPr>
      </p:sp>
      <p:sp>
        <p:nvSpPr>
          <p:cNvPr id="326"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4163004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28" name="PlaceHolder 2"/>
          <p:cNvSpPr>
            <a:spLocks noGrp="1" noRot="1" noChangeAspect="1"/>
          </p:cNvSpPr>
          <p:nvPr>
            <p:ph type="sldImg"/>
          </p:nvPr>
        </p:nvSpPr>
        <p:spPr>
          <a:xfrm>
            <a:off x="1108075" y="812800"/>
            <a:ext cx="5341938" cy="4006850"/>
          </a:xfrm>
          <a:prstGeom prst="rect">
            <a:avLst/>
          </a:prstGeom>
        </p:spPr>
      </p:sp>
      <p:sp>
        <p:nvSpPr>
          <p:cNvPr id="329"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3885665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31" name="PlaceHolder 2"/>
          <p:cNvSpPr>
            <a:spLocks noGrp="1" noRot="1" noChangeAspect="1"/>
          </p:cNvSpPr>
          <p:nvPr>
            <p:ph type="sldImg"/>
          </p:nvPr>
        </p:nvSpPr>
        <p:spPr>
          <a:xfrm>
            <a:off x="1108075" y="812800"/>
            <a:ext cx="5341938" cy="4006850"/>
          </a:xfrm>
          <a:prstGeom prst="rect">
            <a:avLst/>
          </a:prstGeom>
        </p:spPr>
      </p:sp>
      <p:sp>
        <p:nvSpPr>
          <p:cNvPr id="332"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10344452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334" name="PlaceHolder 2"/>
          <p:cNvSpPr>
            <a:spLocks noGrp="1" noRot="1" noChangeAspect="1"/>
          </p:cNvSpPr>
          <p:nvPr>
            <p:ph type="sldImg"/>
          </p:nvPr>
        </p:nvSpPr>
        <p:spPr>
          <a:xfrm>
            <a:off x="1108075" y="812800"/>
            <a:ext cx="5341938" cy="4006850"/>
          </a:xfrm>
          <a:prstGeom prst="rect">
            <a:avLst/>
          </a:prstGeom>
        </p:spPr>
      </p:sp>
      <p:sp>
        <p:nvSpPr>
          <p:cNvPr id="335"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812548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33" name="PlaceHolder 2"/>
          <p:cNvSpPr>
            <a:spLocks noGrp="1" noRot="1" noChangeAspect="1"/>
          </p:cNvSpPr>
          <p:nvPr>
            <p:ph type="sldImg"/>
          </p:nvPr>
        </p:nvSpPr>
        <p:spPr>
          <a:xfrm>
            <a:off x="1108075" y="812800"/>
            <a:ext cx="5341938" cy="4006850"/>
          </a:xfrm>
          <a:prstGeom prst="rect">
            <a:avLst/>
          </a:prstGeom>
        </p:spPr>
      </p:sp>
      <p:sp>
        <p:nvSpPr>
          <p:cNvPr id="234"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953145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36" name="PlaceHolder 2"/>
          <p:cNvSpPr>
            <a:spLocks noGrp="1" noRot="1" noChangeAspect="1"/>
          </p:cNvSpPr>
          <p:nvPr>
            <p:ph type="sldImg"/>
          </p:nvPr>
        </p:nvSpPr>
        <p:spPr>
          <a:xfrm>
            <a:off x="1108075" y="812800"/>
            <a:ext cx="5341938" cy="4006850"/>
          </a:xfrm>
          <a:prstGeom prst="rect">
            <a:avLst/>
          </a:prstGeom>
        </p:spPr>
      </p:sp>
      <p:sp>
        <p:nvSpPr>
          <p:cNvPr id="237"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485964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39" name="PlaceHolder 2"/>
          <p:cNvSpPr>
            <a:spLocks noGrp="1" noRot="1" noChangeAspect="1"/>
          </p:cNvSpPr>
          <p:nvPr>
            <p:ph type="sldImg"/>
          </p:nvPr>
        </p:nvSpPr>
        <p:spPr>
          <a:xfrm>
            <a:off x="1108075" y="812800"/>
            <a:ext cx="5341938" cy="4006850"/>
          </a:xfrm>
          <a:prstGeom prst="rect">
            <a:avLst/>
          </a:prstGeom>
        </p:spPr>
      </p:sp>
      <p:sp>
        <p:nvSpPr>
          <p:cNvPr id="240"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4212144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42" name="PlaceHolder 2"/>
          <p:cNvSpPr>
            <a:spLocks noGrp="1" noRot="1" noChangeAspect="1"/>
          </p:cNvSpPr>
          <p:nvPr>
            <p:ph type="sldImg"/>
          </p:nvPr>
        </p:nvSpPr>
        <p:spPr>
          <a:xfrm>
            <a:off x="1108075" y="812800"/>
            <a:ext cx="5341938" cy="4006850"/>
          </a:xfrm>
          <a:prstGeom prst="rect">
            <a:avLst/>
          </a:prstGeom>
        </p:spPr>
      </p:sp>
      <p:sp>
        <p:nvSpPr>
          <p:cNvPr id="243"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2136745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45" name="PlaceHolder 2"/>
          <p:cNvSpPr>
            <a:spLocks noGrp="1" noRot="1" noChangeAspect="1"/>
          </p:cNvSpPr>
          <p:nvPr>
            <p:ph type="sldImg"/>
          </p:nvPr>
        </p:nvSpPr>
        <p:spPr>
          <a:xfrm>
            <a:off x="1108075" y="812800"/>
            <a:ext cx="5341938" cy="4006850"/>
          </a:xfrm>
          <a:prstGeom prst="rect">
            <a:avLst/>
          </a:prstGeom>
        </p:spPr>
      </p:sp>
      <p:sp>
        <p:nvSpPr>
          <p:cNvPr id="246"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543767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CustomShape 1"/>
          <p:cNvSpPr/>
          <p:nvPr/>
        </p:nvSpPr>
        <p:spPr>
          <a:xfrm>
            <a:off x="4278960" y="10157400"/>
            <a:ext cx="3279600" cy="533160"/>
          </a:xfrm>
          <a:prstGeom prst="rect">
            <a:avLst/>
          </a:prstGeom>
          <a:noFill/>
          <a:ln>
            <a:noFill/>
          </a:ln>
        </p:spPr>
        <p:style>
          <a:lnRef idx="0">
            <a:scrgbClr r="0" g="0" b="0"/>
          </a:lnRef>
          <a:fillRef idx="0">
            <a:scrgbClr r="0" g="0" b="0"/>
          </a:fillRef>
          <a:effectRef idx="0">
            <a:scrgbClr r="0" g="0" b="0"/>
          </a:effectRef>
          <a:fontRef idx="minor"/>
        </p:style>
      </p:sp>
      <p:sp>
        <p:nvSpPr>
          <p:cNvPr id="248" name="PlaceHolder 2"/>
          <p:cNvSpPr>
            <a:spLocks noGrp="1" noRot="1" noChangeAspect="1"/>
          </p:cNvSpPr>
          <p:nvPr>
            <p:ph type="sldImg"/>
          </p:nvPr>
        </p:nvSpPr>
        <p:spPr>
          <a:xfrm>
            <a:off x="1108075" y="812800"/>
            <a:ext cx="5341938" cy="4006850"/>
          </a:xfrm>
          <a:prstGeom prst="rect">
            <a:avLst/>
          </a:prstGeom>
        </p:spPr>
      </p:sp>
      <p:sp>
        <p:nvSpPr>
          <p:cNvPr id="249" name="PlaceHolder 3"/>
          <p:cNvSpPr>
            <a:spLocks noGrp="1"/>
          </p:cNvSpPr>
          <p:nvPr>
            <p:ph type="body"/>
          </p:nvPr>
        </p:nvSpPr>
        <p:spPr>
          <a:xfrm>
            <a:off x="756000" y="5078520"/>
            <a:ext cx="6046560" cy="4809960"/>
          </a:xfrm>
          <a:prstGeom prst="rect">
            <a:avLst/>
          </a:prstGeom>
        </p:spPr>
        <p:txBody>
          <a:bodyPr lIns="0" tIns="0" rIns="0" bIns="0">
            <a:noAutofit/>
          </a:bodyPr>
          <a:lstStyle/>
          <a:p>
            <a:endParaRPr lang="ru-RU" sz="2000" b="0" strike="noStrike" spc="-1">
              <a:latin typeface="Arial"/>
            </a:endParaRPr>
          </a:p>
        </p:txBody>
      </p:sp>
    </p:spTree>
    <p:extLst>
      <p:ext uri="{BB962C8B-B14F-4D97-AF65-F5344CB8AC3E}">
        <p14:creationId xmlns:p14="http://schemas.microsoft.com/office/powerpoint/2010/main" val="3407102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ru-RU"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ru-RU"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ru-RU"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ru-RU"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ru-RU"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ru-RU"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ru-RU" sz="3200" b="0" strike="noStrike" spc="-1">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ru-RU" sz="3200" b="0" strike="noStrike" spc="-1">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ru-RU" sz="3200" b="0" strike="noStrike" spc="-1">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ru-RU" sz="3200" b="0" strike="noStrike" spc="-1">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ru-RU" sz="3200" b="0" strike="noStrike" spc="-1">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ru-RU" sz="3200" b="0" strike="noStrike" spc="-1">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ru-RU"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ru-RU"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ru-RU"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ru-RU"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ru-RU"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ru-RU"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ru-RU"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microsoft.com/office/2007/relationships/hdphoto" Target="../media/hdphoto1.wdp"/><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duotone>
              <a:schemeClr val="accent3">
                <a:shade val="45000"/>
                <a:satMod val="135000"/>
              </a:schemeClr>
              <a:prstClr val="white"/>
            </a:duotone>
            <a:extLst>
              <a:ext uri="{BEBA8EAE-BF5A-486C-A8C5-ECC9F3942E4B}">
                <a14:imgProps xmlns:a14="http://schemas.microsoft.com/office/drawing/2010/main">
                  <a14:imgLayer r:embed="rId15">
                    <a14:imgEffect>
                      <a14:colorTemperature colorTemp="6782"/>
                    </a14:imgEffect>
                    <a14:imgEffect>
                      <a14:saturation sat="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ru-RU" sz="4400" b="0" strike="noStrike" spc="-1">
                <a:latin typeface="Arial"/>
              </a:rPr>
              <a:t>Click to edit the title text format</a:t>
            </a:r>
          </a:p>
        </p:txBody>
      </p:sp>
      <p:sp>
        <p:nvSpPr>
          <p:cNvPr id="3"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ru-RU"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ru-RU" sz="2800" b="0" strike="noStrike" spc="-1">
                <a:latin typeface="Arial"/>
              </a:rPr>
              <a:t>Second Outline Level</a:t>
            </a:r>
          </a:p>
          <a:p>
            <a:pPr marL="1296000" lvl="2" indent="-288000">
              <a:spcBef>
                <a:spcPts val="850"/>
              </a:spcBef>
              <a:buClr>
                <a:srgbClr val="000000"/>
              </a:buClr>
              <a:buSzPct val="45000"/>
              <a:buFont typeface="Wingdings" charset="2"/>
              <a:buChar char=""/>
            </a:pPr>
            <a:r>
              <a:rPr lang="ru-RU" sz="2400" b="0" strike="noStrike" spc="-1">
                <a:latin typeface="Arial"/>
              </a:rPr>
              <a:t>Third Outline Level</a:t>
            </a:r>
          </a:p>
          <a:p>
            <a:pPr marL="1728000" lvl="3" indent="-216000">
              <a:spcBef>
                <a:spcPts val="567"/>
              </a:spcBef>
              <a:buClr>
                <a:srgbClr val="000000"/>
              </a:buClr>
              <a:buSzPct val="75000"/>
              <a:buFont typeface="Symbol" charset="2"/>
              <a:buChar char=""/>
            </a:pPr>
            <a:r>
              <a:rPr lang="ru-RU" sz="2000" b="0" strike="noStrike" spc="-1">
                <a:latin typeface="Arial"/>
              </a:rPr>
              <a:t>Fourth Outline Level</a:t>
            </a:r>
          </a:p>
          <a:p>
            <a:pPr marL="2160000" lvl="4" indent="-216000">
              <a:spcBef>
                <a:spcPts val="283"/>
              </a:spcBef>
              <a:buClr>
                <a:srgbClr val="000000"/>
              </a:buClr>
              <a:buSzPct val="45000"/>
              <a:buFont typeface="Wingdings" charset="2"/>
              <a:buChar char=""/>
            </a:pPr>
            <a:r>
              <a:rPr lang="ru-RU" sz="2000" b="0" strike="noStrike" spc="-1">
                <a:latin typeface="Arial"/>
              </a:rPr>
              <a:t>Fifth Outline Level</a:t>
            </a:r>
          </a:p>
          <a:p>
            <a:pPr marL="2592000" lvl="5" indent="-216000">
              <a:spcBef>
                <a:spcPts val="283"/>
              </a:spcBef>
              <a:buClr>
                <a:srgbClr val="000000"/>
              </a:buClr>
              <a:buSzPct val="45000"/>
              <a:buFont typeface="Wingdings" charset="2"/>
              <a:buChar char=""/>
            </a:pPr>
            <a:r>
              <a:rPr lang="ru-RU" sz="2000" b="0" strike="noStrike" spc="-1">
                <a:latin typeface="Arial"/>
              </a:rPr>
              <a:t>Sixth Outline Level</a:t>
            </a:r>
          </a:p>
          <a:p>
            <a:pPr marL="3024000" lvl="6" indent="-216000">
              <a:spcBef>
                <a:spcPts val="283"/>
              </a:spcBef>
              <a:buClr>
                <a:srgbClr val="000000"/>
              </a:buClr>
              <a:buSzPct val="45000"/>
              <a:buFont typeface="Wingdings" charset="2"/>
              <a:buChar char=""/>
            </a:pPr>
            <a:r>
              <a:rPr lang="ru-RU"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duotone>
              <a:schemeClr val="accent3">
                <a:shade val="45000"/>
                <a:satMod val="135000"/>
              </a:schemeClr>
              <a:prstClr val="white"/>
            </a:duotone>
            <a:extLst>
              <a:ext uri="{BEBA8EAE-BF5A-486C-A8C5-ECC9F3942E4B}">
                <a14:imgProps xmlns:a14="http://schemas.microsoft.com/office/drawing/2010/main">
                  <a14:imgLayer r:embed="rId15">
                    <a14:imgEffect>
                      <a14:colorTemperature colorTemp="6782"/>
                    </a14:imgEffect>
                    <a14:imgEffect>
                      <a14:saturation sat="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ru-RU" sz="4400" b="0" strike="noStrike" spc="-1">
                <a:latin typeface="Arial"/>
              </a:rPr>
              <a:t>Click to edit the title text format</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ru-RU"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ru-RU" sz="2800" b="0" strike="noStrike" spc="-1">
                <a:latin typeface="Arial"/>
              </a:rPr>
              <a:t>Second Outline Level</a:t>
            </a:r>
          </a:p>
          <a:p>
            <a:pPr marL="1296000" lvl="2" indent="-288000">
              <a:spcBef>
                <a:spcPts val="850"/>
              </a:spcBef>
              <a:buClr>
                <a:srgbClr val="000000"/>
              </a:buClr>
              <a:buSzPct val="45000"/>
              <a:buFont typeface="Wingdings" charset="2"/>
              <a:buChar char=""/>
            </a:pPr>
            <a:r>
              <a:rPr lang="ru-RU" sz="2400" b="0" strike="noStrike" spc="-1">
                <a:latin typeface="Arial"/>
              </a:rPr>
              <a:t>Third Outline Level</a:t>
            </a:r>
          </a:p>
          <a:p>
            <a:pPr marL="1728000" lvl="3" indent="-216000">
              <a:spcBef>
                <a:spcPts val="567"/>
              </a:spcBef>
              <a:buClr>
                <a:srgbClr val="000000"/>
              </a:buClr>
              <a:buSzPct val="75000"/>
              <a:buFont typeface="Symbol" charset="2"/>
              <a:buChar char=""/>
            </a:pPr>
            <a:r>
              <a:rPr lang="ru-RU" sz="2000" b="0" strike="noStrike" spc="-1">
                <a:latin typeface="Arial"/>
              </a:rPr>
              <a:t>Fourth Outline Level</a:t>
            </a:r>
          </a:p>
          <a:p>
            <a:pPr marL="2160000" lvl="4" indent="-216000">
              <a:spcBef>
                <a:spcPts val="283"/>
              </a:spcBef>
              <a:buClr>
                <a:srgbClr val="000000"/>
              </a:buClr>
              <a:buSzPct val="45000"/>
              <a:buFont typeface="Wingdings" charset="2"/>
              <a:buChar char=""/>
            </a:pPr>
            <a:r>
              <a:rPr lang="ru-RU" sz="2000" b="0" strike="noStrike" spc="-1">
                <a:latin typeface="Arial"/>
              </a:rPr>
              <a:t>Fifth Outline Level</a:t>
            </a:r>
          </a:p>
          <a:p>
            <a:pPr marL="2592000" lvl="5" indent="-216000">
              <a:spcBef>
                <a:spcPts val="283"/>
              </a:spcBef>
              <a:buClr>
                <a:srgbClr val="000000"/>
              </a:buClr>
              <a:buSzPct val="45000"/>
              <a:buFont typeface="Wingdings" charset="2"/>
              <a:buChar char=""/>
            </a:pPr>
            <a:r>
              <a:rPr lang="ru-RU" sz="2000" b="0" strike="noStrike" spc="-1">
                <a:latin typeface="Arial"/>
              </a:rPr>
              <a:t>Sixth Outline Level</a:t>
            </a:r>
          </a:p>
          <a:p>
            <a:pPr marL="3024000" lvl="6" indent="-216000">
              <a:spcBef>
                <a:spcPts val="283"/>
              </a:spcBef>
              <a:buClr>
                <a:srgbClr val="000000"/>
              </a:buClr>
              <a:buSzPct val="45000"/>
              <a:buFont typeface="Wingdings" charset="2"/>
              <a:buChar char=""/>
            </a:pPr>
            <a:r>
              <a:rPr lang="ru-RU"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424800" y="326879"/>
            <a:ext cx="8227440" cy="4771593"/>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39240" rIns="0" bIns="0" anchor="ctr" anchorCtr="1">
            <a:noAutofit/>
          </a:bodyPr>
          <a:lstStyle/>
          <a:p>
            <a:pPr algn="ctr">
              <a:lnSpc>
                <a:spcPct val="100000"/>
              </a:lnSpc>
            </a:pPr>
            <a:endParaRPr lang="ru-RU" sz="1800" b="0" strike="noStrike" spc="-1" dirty="0">
              <a:latin typeface="Arial"/>
            </a:endParaRPr>
          </a:p>
          <a:p>
            <a:pPr algn="ctr">
              <a:lnSpc>
                <a:spcPct val="100000"/>
              </a:lnSpc>
            </a:pPr>
            <a:endParaRPr lang="ru-RU" sz="1800" b="0" strike="noStrike" spc="-1" dirty="0">
              <a:latin typeface="Arial"/>
            </a:endParaRPr>
          </a:p>
          <a:p>
            <a:pPr algn="ctr">
              <a:lnSpc>
                <a:spcPct val="100000"/>
              </a:lnSpc>
            </a:pPr>
            <a:r>
              <a:rPr lang="ru-RU" sz="4400" b="0" strike="noStrike" spc="-1" dirty="0">
                <a:solidFill>
                  <a:srgbClr val="000000"/>
                </a:solidFill>
                <a:latin typeface="Arial"/>
                <a:ea typeface="Microsoft YaHei"/>
              </a:rPr>
              <a:t> </a:t>
            </a:r>
            <a:endParaRPr lang="ru-RU" sz="4400" b="0" strike="noStrike" spc="-1" dirty="0">
              <a:latin typeface="Arial"/>
            </a:endParaRPr>
          </a:p>
          <a:p>
            <a:pPr algn="ctr">
              <a:lnSpc>
                <a:spcPct val="100000"/>
              </a:lnSpc>
            </a:pPr>
            <a:endParaRPr lang="ru-RU" sz="4400" b="0" strike="noStrike" spc="-1" dirty="0">
              <a:latin typeface="Arial"/>
            </a:endParaRPr>
          </a:p>
        </p:txBody>
      </p:sp>
      <p:sp>
        <p:nvSpPr>
          <p:cNvPr id="83" name="CustomShape 2"/>
          <p:cNvSpPr/>
          <p:nvPr/>
        </p:nvSpPr>
        <p:spPr>
          <a:xfrm>
            <a:off x="653760" y="489240"/>
            <a:ext cx="8227440" cy="39765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47880" rIns="0" bIns="0" anchor="ctr" anchorCtr="1">
            <a:noAutofit/>
          </a:bodyPr>
          <a:lstStyle/>
          <a:p>
            <a:pPr algn="ctr"/>
            <a:r>
              <a:rPr lang="ru-RU" sz="4000" b="1" spc="-1" dirty="0" smtClean="0">
                <a:solidFill>
                  <a:srgbClr val="C00000"/>
                </a:solidFill>
                <a:effectLst>
                  <a:outerShdw blurRad="38100" dist="38100" dir="2700000" algn="tl">
                    <a:srgbClr val="000000">
                      <a:alpha val="43137"/>
                    </a:srgbClr>
                  </a:outerShdw>
                </a:effectLst>
                <a:ea typeface="Microsoft YaHei"/>
              </a:rPr>
              <a:t>УШБ-202</a:t>
            </a:r>
            <a:r>
              <a:rPr lang="en-US" sz="4000" b="1" spc="-1" dirty="0" smtClean="0">
                <a:solidFill>
                  <a:srgbClr val="C00000"/>
                </a:solidFill>
                <a:effectLst>
                  <a:outerShdw blurRad="38100" dist="38100" dir="2700000" algn="tl">
                    <a:srgbClr val="000000">
                      <a:alpha val="43137"/>
                    </a:srgbClr>
                  </a:outerShdw>
                </a:effectLst>
                <a:ea typeface="Microsoft YaHei"/>
              </a:rPr>
              <a:t>4</a:t>
            </a:r>
            <a:endParaRPr lang="ru-RU" sz="4000" b="1" spc="-1" dirty="0" smtClean="0">
              <a:solidFill>
                <a:srgbClr val="C00000"/>
              </a:solidFill>
              <a:effectLst>
                <a:outerShdw blurRad="38100" dist="38100" dir="2700000" algn="tl">
                  <a:srgbClr val="000000">
                    <a:alpha val="43137"/>
                  </a:srgbClr>
                </a:outerShdw>
              </a:effectLst>
              <a:ea typeface="Microsoft YaHei"/>
            </a:endParaRPr>
          </a:p>
          <a:p>
            <a:pPr algn="ctr"/>
            <a:r>
              <a:rPr lang="ru-RU" sz="4000" b="1" spc="-1" dirty="0" smtClean="0">
                <a:solidFill>
                  <a:srgbClr val="C00000"/>
                </a:solidFill>
                <a:effectLst>
                  <a:outerShdw blurRad="38100" dist="38100" dir="2700000" algn="tl">
                    <a:srgbClr val="000000">
                      <a:alpha val="43137"/>
                    </a:srgbClr>
                  </a:outerShdw>
                </a:effectLst>
                <a:ea typeface="Microsoft YaHei"/>
              </a:rPr>
              <a:t>1</a:t>
            </a:r>
            <a:r>
              <a:rPr lang="en-US" sz="4000" b="1" spc="-1" dirty="0" smtClean="0">
                <a:solidFill>
                  <a:srgbClr val="C00000"/>
                </a:solidFill>
                <a:effectLst>
                  <a:outerShdw blurRad="38100" dist="38100" dir="2700000" algn="tl">
                    <a:srgbClr val="000000">
                      <a:alpha val="43137"/>
                    </a:srgbClr>
                  </a:outerShdw>
                </a:effectLst>
                <a:ea typeface="Microsoft YaHei"/>
              </a:rPr>
              <a:t>8</a:t>
            </a:r>
            <a:r>
              <a:rPr lang="ru-RU" sz="4000" b="1" spc="-1" dirty="0" smtClean="0">
                <a:solidFill>
                  <a:srgbClr val="C00000"/>
                </a:solidFill>
                <a:effectLst>
                  <a:outerShdw blurRad="38100" dist="38100" dir="2700000" algn="tl">
                    <a:srgbClr val="000000">
                      <a:alpha val="43137"/>
                    </a:srgbClr>
                  </a:outerShdw>
                </a:effectLst>
                <a:ea typeface="Microsoft YaHei"/>
              </a:rPr>
              <a:t> марта 15.00</a:t>
            </a:r>
            <a:endParaRPr lang="ru-RU" sz="4000" b="1" spc="-1" dirty="0">
              <a:solidFill>
                <a:srgbClr val="C00000"/>
              </a:solidFill>
              <a:effectLst>
                <a:outerShdw blurRad="38100" dist="38100" dir="2700000" algn="tl">
                  <a:srgbClr val="000000">
                    <a:alpha val="43137"/>
                  </a:srgbClr>
                </a:outerShdw>
              </a:effectLst>
            </a:endParaRPr>
          </a:p>
          <a:p>
            <a:pPr algn="ctr">
              <a:lnSpc>
                <a:spcPct val="100000"/>
              </a:lnSpc>
            </a:pPr>
            <a:r>
              <a:rPr lang="ru-RU" sz="4000" b="0" strike="noStrike" spc="-1" dirty="0" smtClean="0">
                <a:solidFill>
                  <a:srgbClr val="C00000"/>
                </a:solidFill>
              </a:rPr>
              <a:t> (английский язык) </a:t>
            </a:r>
            <a:endParaRPr lang="ru-RU" sz="4000" b="0" strike="noStrike" spc="-1" dirty="0">
              <a:solidFill>
                <a:srgbClr val="C00000"/>
              </a:solidFill>
            </a:endParaRPr>
          </a:p>
          <a:p>
            <a:pPr algn="ctr">
              <a:lnSpc>
                <a:spcPct val="100000"/>
              </a:lnSpc>
            </a:pPr>
            <a:endParaRPr lang="ru-RU" sz="1800" b="0" strike="noStrike" spc="-1" dirty="0">
              <a:latin typeface="Arial"/>
            </a:endParaRPr>
          </a:p>
          <a:p>
            <a:pPr algn="ctr">
              <a:lnSpc>
                <a:spcPct val="100000"/>
              </a:lnSpc>
            </a:pPr>
            <a:r>
              <a:rPr lang="ru-RU" sz="5400" b="0" strike="noStrike" spc="-1" dirty="0">
                <a:solidFill>
                  <a:srgbClr val="C00000"/>
                </a:solidFill>
                <a:effectLst>
                  <a:outerShdw blurRad="38100" dist="38100" dir="2700000" algn="tl">
                    <a:srgbClr val="000000">
                      <a:alpha val="43137"/>
                    </a:srgbClr>
                  </a:outerShdw>
                </a:effectLst>
                <a:latin typeface="Arial"/>
                <a:ea typeface="Microsoft YaHei"/>
              </a:rPr>
              <a:t>РАЗБОР ЗАДАНИЙ</a:t>
            </a:r>
            <a:endParaRPr lang="ru-RU" sz="5400" b="0" strike="noStrike" spc="-1" dirty="0">
              <a:solidFill>
                <a:srgbClr val="C00000"/>
              </a:solidFill>
              <a:effectLst>
                <a:outerShdw blurRad="38100" dist="38100" dir="2700000" algn="tl">
                  <a:srgbClr val="000000">
                    <a:alpha val="43137"/>
                  </a:srgbClr>
                </a:outerShdw>
              </a:effectLst>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102" name="CustomShape 2"/>
          <p:cNvSpPr/>
          <p:nvPr/>
        </p:nvSpPr>
        <p:spPr>
          <a:xfrm>
            <a:off x="457200" y="1079999"/>
            <a:ext cx="8228160" cy="4889977"/>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8. </a:t>
            </a:r>
            <a:r>
              <a:rPr lang="en-US" sz="3200" dirty="0" smtClean="0"/>
              <a:t>According </a:t>
            </a:r>
            <a:r>
              <a:rPr lang="en-US" sz="3200" dirty="0"/>
              <a:t>to the speaker, modern cameras … </a:t>
            </a:r>
            <a:endParaRPr lang="en-US" sz="3200" dirty="0" smtClean="0"/>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endParaRPr lang="ru-RU" sz="3200" b="0" strike="noStrike" spc="-1" dirty="0" smtClean="0">
              <a:latin typeface="Arial"/>
            </a:endParaRPr>
          </a:p>
          <a:p>
            <a:pPr marL="630720" indent="-227520">
              <a:lnSpc>
                <a:spcPct val="100000"/>
              </a:lnSpc>
              <a:spcAft>
                <a:spcPts val="1414"/>
              </a:spcAft>
            </a:pPr>
            <a:r>
              <a:rPr lang="en-US" sz="3200" b="1" spc="-1" dirty="0" smtClean="0">
                <a:solidFill>
                  <a:srgbClr val="FF0000"/>
                </a:solidFill>
                <a:ea typeface="Microsoft YaHei"/>
              </a:rPr>
              <a:t>C) are </a:t>
            </a:r>
            <a:r>
              <a:rPr lang="en-US" sz="3200" b="1" spc="-1" dirty="0">
                <a:solidFill>
                  <a:srgbClr val="FF0000"/>
                </a:solidFill>
                <a:ea typeface="Microsoft YaHei"/>
              </a:rPr>
              <a:t>good value for money. </a:t>
            </a:r>
            <a:endParaRPr lang="ru-RU" sz="3200" b="0" strike="noStrike" spc="-1" dirty="0">
              <a:solidFill>
                <a:srgbClr val="FF0000"/>
              </a:solidFill>
              <a:latin typeface="Arial"/>
            </a:endParaRPr>
          </a:p>
          <a:p>
            <a:pPr marL="630720" indent="-227520" algn="just">
              <a:lnSpc>
                <a:spcPct val="100000"/>
              </a:lnSpc>
            </a:pPr>
            <a:r>
              <a:rPr lang="en-US" sz="2400" spc="-1" dirty="0">
                <a:solidFill>
                  <a:srgbClr val="3148F3"/>
                </a:solidFill>
                <a:latin typeface="Calibri"/>
                <a:ea typeface="Microsoft YaHei"/>
              </a:rPr>
              <a:t>For a reasonable price, you can get a camera that does virtually everything for you - loads the film, winds it on and rewinds, adjusts the focus automatically and has different lenses and flash built in. And uses colour too. </a:t>
            </a:r>
            <a:endParaRPr lang="ru-RU" sz="240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104" name="CustomShape 2"/>
          <p:cNvSpPr/>
          <p:nvPr/>
        </p:nvSpPr>
        <p:spPr>
          <a:xfrm>
            <a:off x="457200" y="1080000"/>
            <a:ext cx="8228160" cy="4960582"/>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9. </a:t>
            </a:r>
            <a:r>
              <a:rPr lang="en-US" sz="3200" dirty="0" smtClean="0"/>
              <a:t>The </a:t>
            </a:r>
            <a:r>
              <a:rPr lang="en-US" sz="3200" dirty="0"/>
              <a:t>speaker states that a good photographer should … </a:t>
            </a:r>
            <a:endParaRPr lang="en-US" sz="3200" dirty="0" smtClean="0"/>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lvl="0" indent="-227520" algn="just">
              <a:spcAft>
                <a:spcPts val="1414"/>
              </a:spcAft>
            </a:pPr>
            <a:r>
              <a:rPr lang="en-US" sz="3200" b="1" strike="noStrike" spc="-1" dirty="0" smtClean="0">
                <a:solidFill>
                  <a:srgbClr val="C9211E"/>
                </a:solidFill>
                <a:latin typeface="Arial"/>
                <a:ea typeface="Microsoft YaHei"/>
              </a:rPr>
              <a:t>C) </a:t>
            </a:r>
            <a:r>
              <a:rPr lang="en-US" sz="3200" b="1" spc="-1" dirty="0" smtClean="0">
                <a:solidFill>
                  <a:srgbClr val="C9211E"/>
                </a:solidFill>
                <a:ea typeface="Microsoft YaHei"/>
              </a:rPr>
              <a:t>focus </a:t>
            </a:r>
            <a:r>
              <a:rPr lang="en-US" sz="3200" b="1" spc="-1" dirty="0">
                <a:solidFill>
                  <a:srgbClr val="C9211E"/>
                </a:solidFill>
                <a:ea typeface="Microsoft YaHei"/>
              </a:rPr>
              <a:t>on the final result. </a:t>
            </a:r>
            <a:endParaRPr lang="en-US" sz="3200" b="1" spc="-1" dirty="0" smtClean="0">
              <a:solidFill>
                <a:srgbClr val="C9211E"/>
              </a:solidFill>
              <a:ea typeface="Microsoft YaHei"/>
            </a:endParaRPr>
          </a:p>
          <a:p>
            <a:pPr marL="630720" lvl="0" indent="-227520" algn="just">
              <a:spcAft>
                <a:spcPts val="1414"/>
              </a:spcAft>
            </a:pPr>
            <a:r>
              <a:rPr lang="en-US" sz="2400" spc="-1" dirty="0">
                <a:solidFill>
                  <a:srgbClr val="3148F3"/>
                </a:solidFill>
                <a:latin typeface="Calibri"/>
                <a:ea typeface="Microsoft YaHei"/>
              </a:rPr>
              <a:t>Except that the good photographer doesn't. The successful photographer is one who decides first what the final image should look like and then works out what is needed </a:t>
            </a:r>
            <a:r>
              <a:rPr lang="en-US" sz="2400" spc="-1" dirty="0" smtClean="0">
                <a:solidFill>
                  <a:srgbClr val="3148F3"/>
                </a:solidFill>
                <a:latin typeface="Calibri"/>
                <a:ea typeface="Microsoft YaHei"/>
              </a:rPr>
              <a:t>to </a:t>
            </a:r>
            <a:r>
              <a:rPr lang="en-US" sz="2400" spc="-1" dirty="0">
                <a:solidFill>
                  <a:srgbClr val="3148F3"/>
                </a:solidFill>
                <a:latin typeface="Calibri"/>
                <a:ea typeface="Microsoft YaHei"/>
              </a:rPr>
              <a:t>get it. </a:t>
            </a:r>
            <a:endParaRPr lang="en-US" sz="2400" spc="-1" dirty="0">
              <a:solidFill>
                <a:srgbClr val="465BF4"/>
              </a:solidFill>
              <a:latin typeface="Calibri"/>
              <a:ea typeface="Microsoft YaHe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106" name="CustomShape 2"/>
          <p:cNvSpPr/>
          <p:nvPr/>
        </p:nvSpPr>
        <p:spPr>
          <a:xfrm>
            <a:off x="457200" y="1079999"/>
            <a:ext cx="8228160" cy="5232878"/>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10. </a:t>
            </a:r>
            <a:r>
              <a:rPr lang="en-US" sz="3200" dirty="0" smtClean="0"/>
              <a:t>The </a:t>
            </a:r>
            <a:r>
              <a:rPr lang="en-US" sz="3200" dirty="0"/>
              <a:t>speaker’s tips about taking up photography include … </a:t>
            </a:r>
            <a:endParaRPr lang="en-US" sz="3200" dirty="0" smtClean="0"/>
          </a:p>
          <a:p>
            <a:pPr algn="just">
              <a:lnSpc>
                <a:spcPct val="100000"/>
              </a:lnSpc>
              <a:spcAft>
                <a:spcPts val="1414"/>
              </a:spcAft>
            </a:pPr>
            <a:r>
              <a:rPr lang="en-US" sz="3200" dirty="0" smtClean="0"/>
              <a:t>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endParaRPr lang="ru-RU" sz="3200" b="0" strike="noStrike" spc="-1" dirty="0" smtClean="0">
              <a:latin typeface="Arial"/>
            </a:endParaRPr>
          </a:p>
          <a:p>
            <a:pPr marL="917550" indent="-514350" algn="just">
              <a:lnSpc>
                <a:spcPct val="100000"/>
              </a:lnSpc>
              <a:spcAft>
                <a:spcPts val="1414"/>
              </a:spcAft>
              <a:buAutoNum type="alphaUcParenR" startAt="2"/>
            </a:pPr>
            <a:r>
              <a:rPr lang="en-US" sz="3200" b="1" spc="-1" dirty="0" smtClean="0">
                <a:solidFill>
                  <a:srgbClr val="C9211E"/>
                </a:solidFill>
                <a:ea typeface="Microsoft YaHei"/>
              </a:rPr>
              <a:t>socializing </a:t>
            </a:r>
            <a:r>
              <a:rPr lang="en-US" sz="3200" b="1" spc="-1" dirty="0">
                <a:solidFill>
                  <a:srgbClr val="C9211E"/>
                </a:solidFill>
                <a:ea typeface="Microsoft YaHei"/>
              </a:rPr>
              <a:t>with other amateur photographers. </a:t>
            </a:r>
            <a:endParaRPr lang="en-US" sz="3200" b="1" spc="-1" dirty="0" smtClean="0">
              <a:solidFill>
                <a:srgbClr val="C9211E"/>
              </a:solidFill>
              <a:ea typeface="Microsoft YaHei"/>
            </a:endParaRPr>
          </a:p>
          <a:p>
            <a:pPr marL="403200" algn="just">
              <a:lnSpc>
                <a:spcPct val="100000"/>
              </a:lnSpc>
              <a:spcAft>
                <a:spcPts val="1414"/>
              </a:spcAft>
            </a:pPr>
            <a:r>
              <a:rPr lang="en-US" sz="2400" spc="-1" dirty="0">
                <a:solidFill>
                  <a:srgbClr val="3148F3"/>
                </a:solidFill>
                <a:latin typeface="Calibri"/>
                <a:ea typeface="Microsoft YaHei"/>
              </a:rPr>
              <a:t>Joining a camera club is a good idea for young photographer. They can combine learning about technique with the companionship of meeting like-minded enthusiasts, who can give them valuable advice.</a:t>
            </a:r>
            <a:endParaRPr lang="ru-RU" sz="2000" strike="noStrike" spc="-1" dirty="0">
              <a:solidFill>
                <a:srgbClr val="3148F3"/>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08" name="CustomShape 2"/>
          <p:cNvSpPr/>
          <p:nvPr/>
        </p:nvSpPr>
        <p:spPr>
          <a:xfrm>
            <a:off x="457200" y="1080000"/>
            <a:ext cx="8228160" cy="5106196"/>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1.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lvl="0" indent="-227520" algn="just">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1 - </a:t>
            </a:r>
            <a:r>
              <a:rPr lang="en-US" sz="3200" spc="-1" dirty="0" smtClean="0">
                <a:solidFill>
                  <a:srgbClr val="C9211E"/>
                </a:solidFill>
                <a:ea typeface="Microsoft YaHei"/>
              </a:rPr>
              <a:t>A </a:t>
            </a:r>
            <a:r>
              <a:rPr lang="en-US" sz="3200" spc="-1" dirty="0">
                <a:solidFill>
                  <a:srgbClr val="C9211E"/>
                </a:solidFill>
                <a:ea typeface="Microsoft YaHei"/>
              </a:rPr>
              <a:t>club owner </a:t>
            </a:r>
            <a:r>
              <a:rPr lang="ru-RU" sz="3200" b="1" strike="noStrike" spc="-1" dirty="0" smtClean="0">
                <a:solidFill>
                  <a:srgbClr val="C9211E"/>
                </a:solidFill>
                <a:latin typeface="Arial"/>
                <a:ea typeface="Microsoft YaHei"/>
              </a:rPr>
              <a:t>(</a:t>
            </a:r>
            <a:r>
              <a:rPr lang="en-US" sz="3200" b="1" spc="-1" dirty="0" smtClean="0">
                <a:solidFill>
                  <a:srgbClr val="C9211E"/>
                </a:solidFill>
                <a:latin typeface="Arial"/>
                <a:ea typeface="Microsoft YaHei"/>
              </a:rPr>
              <a:t>D</a:t>
            </a:r>
            <a:r>
              <a:rPr lang="ru-RU" sz="3200" b="1" strike="noStrike" spc="-1" dirty="0" smtClean="0">
                <a:solidFill>
                  <a:srgbClr val="C9211E"/>
                </a:solidFill>
                <a:latin typeface="Arial"/>
                <a:ea typeface="Microsoft YaHei"/>
              </a:rPr>
              <a:t>) </a:t>
            </a:r>
            <a:r>
              <a:rPr lang="en-US" sz="3200" b="1" strike="noStrike" spc="-1" dirty="0" smtClean="0">
                <a:solidFill>
                  <a:srgbClr val="C9211E"/>
                </a:solidFill>
                <a:latin typeface="Arial"/>
                <a:ea typeface="Microsoft YaHei"/>
              </a:rPr>
              <a:t> </a:t>
            </a:r>
            <a:endParaRPr lang="ru-RU" sz="3200" b="0" strike="noStrike" spc="-1" dirty="0" smtClean="0">
              <a:latin typeface="Arial"/>
            </a:endParaRPr>
          </a:p>
          <a:p>
            <a:pPr marL="630720" indent="-227520" algn="just">
              <a:lnSpc>
                <a:spcPct val="100000"/>
              </a:lnSpc>
            </a:pPr>
            <a:r>
              <a:rPr lang="ru-RU" sz="3200" b="1" strike="noStrike" spc="-1" dirty="0" err="1" smtClean="0">
                <a:solidFill>
                  <a:srgbClr val="3333FF"/>
                </a:solidFill>
                <a:latin typeface="Calibri"/>
                <a:ea typeface="Microsoft YaHei"/>
              </a:rPr>
              <a:t>Speaker</a:t>
            </a:r>
            <a:r>
              <a:rPr lang="ru-RU" sz="3200" b="1" strike="noStrike" spc="-1" dirty="0" smtClean="0">
                <a:solidFill>
                  <a:srgbClr val="3333FF"/>
                </a:solidFill>
                <a:latin typeface="Calibri"/>
                <a:ea typeface="Microsoft YaHei"/>
              </a:rPr>
              <a:t> </a:t>
            </a:r>
            <a:r>
              <a:rPr lang="ru-RU" sz="3200" b="1" strike="noStrike" spc="-1" dirty="0">
                <a:solidFill>
                  <a:srgbClr val="3333FF"/>
                </a:solidFill>
                <a:latin typeface="Calibri"/>
                <a:ea typeface="Microsoft YaHei"/>
              </a:rPr>
              <a:t>1</a:t>
            </a:r>
            <a:r>
              <a:rPr lang="ru-RU" sz="3200" b="0" strike="noStrike" spc="-1" dirty="0" smtClean="0">
                <a:solidFill>
                  <a:srgbClr val="3333FF"/>
                </a:solidFill>
                <a:latin typeface="Calibri"/>
                <a:ea typeface="Microsoft YaHei"/>
              </a:rPr>
              <a:t>:</a:t>
            </a:r>
            <a:r>
              <a:rPr lang="en-US" sz="3200" b="0" strike="noStrike" spc="-1" dirty="0" smtClean="0">
                <a:solidFill>
                  <a:srgbClr val="3333FF"/>
                </a:solidFill>
                <a:latin typeface="Calibri"/>
                <a:ea typeface="Microsoft YaHei"/>
              </a:rPr>
              <a:t> </a:t>
            </a:r>
            <a:r>
              <a:rPr lang="en-US" sz="2000" dirty="0">
                <a:solidFill>
                  <a:srgbClr val="465BF4"/>
                </a:solidFill>
              </a:rPr>
              <a:t>Yes, I choose the acts myself. People send me recordings of themselves and I give them a listen and decide whether they'd go down well here or not. We have a good crowd of regulars and I can tell pretty well what they'll like and what they won't. </a:t>
            </a:r>
            <a:endParaRPr lang="en-US" sz="2000" dirty="0" smtClean="0">
              <a:solidFill>
                <a:srgbClr val="465BF4"/>
              </a:solidFill>
            </a:endParaRPr>
          </a:p>
          <a:p>
            <a:pPr marL="630720" indent="-227520" algn="just">
              <a:lnSpc>
                <a:spcPct val="100000"/>
              </a:lnSpc>
            </a:pPr>
            <a:r>
              <a:rPr lang="en-US" sz="2000" spc="-1" dirty="0">
                <a:solidFill>
                  <a:srgbClr val="465BF4"/>
                </a:solidFill>
              </a:rPr>
              <a:t>… Of course, this industry is full of people who are on the make, and everyone knows that artists get ripped off all the time. </a:t>
            </a:r>
            <a:endParaRPr lang="ru-RU" sz="2000" b="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0" name="CustomShape 2"/>
          <p:cNvSpPr/>
          <p:nvPr/>
        </p:nvSpPr>
        <p:spPr>
          <a:xfrm>
            <a:off x="457200" y="1079999"/>
            <a:ext cx="8228160" cy="524615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2</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2 </a:t>
            </a:r>
            <a:r>
              <a:rPr lang="en-US" sz="3200" b="1" strike="noStrike" spc="-1" dirty="0" smtClean="0">
                <a:solidFill>
                  <a:srgbClr val="C9211E"/>
                </a:solidFill>
                <a:latin typeface="Arial"/>
                <a:ea typeface="Microsoft YaHei"/>
              </a:rPr>
              <a:t> - </a:t>
            </a:r>
            <a:r>
              <a:rPr lang="en-US" sz="3200" spc="-1" dirty="0" smtClean="0">
                <a:solidFill>
                  <a:srgbClr val="C9211E"/>
                </a:solidFill>
                <a:ea typeface="Microsoft YaHei"/>
              </a:rPr>
              <a:t>A </a:t>
            </a:r>
            <a:r>
              <a:rPr lang="en-US" sz="3200" spc="-1" dirty="0">
                <a:solidFill>
                  <a:srgbClr val="C9211E"/>
                </a:solidFill>
                <a:ea typeface="Microsoft YaHei"/>
              </a:rPr>
              <a:t>recording studio </a:t>
            </a:r>
            <a:r>
              <a:rPr lang="en-US" sz="3200" spc="-1" dirty="0" smtClean="0">
                <a:solidFill>
                  <a:srgbClr val="C9211E"/>
                </a:solidFill>
                <a:ea typeface="Microsoft YaHei"/>
              </a:rPr>
              <a:t>engineer (A) </a:t>
            </a:r>
            <a:endParaRPr lang="ru-RU" sz="1600" b="0" strike="noStrike" spc="-1" dirty="0">
              <a:latin typeface="Arial"/>
            </a:endParaRPr>
          </a:p>
          <a:p>
            <a:pPr marL="630720" indent="-227520" algn="just">
              <a:lnSpc>
                <a:spcPct val="100000"/>
              </a:lnSpc>
            </a:pPr>
            <a:r>
              <a:rPr lang="ru-RU" sz="3200" b="1" strike="noStrike" spc="-1" dirty="0" err="1">
                <a:solidFill>
                  <a:srgbClr val="3333FF"/>
                </a:solidFill>
                <a:latin typeface="Calibri"/>
                <a:ea typeface="Microsoft YaHei"/>
              </a:rPr>
              <a:t>Speaker</a:t>
            </a:r>
            <a:r>
              <a:rPr lang="ru-RU" sz="3200" b="1" strike="noStrike" spc="-1" dirty="0">
                <a:solidFill>
                  <a:srgbClr val="3333FF"/>
                </a:solidFill>
                <a:latin typeface="Calibri"/>
                <a:ea typeface="Microsoft YaHei"/>
              </a:rPr>
              <a:t> 2</a:t>
            </a:r>
            <a:r>
              <a:rPr lang="ru-RU" sz="3200" b="0" strike="noStrike" spc="-1" dirty="0">
                <a:solidFill>
                  <a:srgbClr val="3333FF"/>
                </a:solidFill>
                <a:latin typeface="Calibri"/>
                <a:ea typeface="Microsoft YaHei"/>
              </a:rPr>
              <a:t>: </a:t>
            </a:r>
            <a:r>
              <a:rPr lang="en-US" sz="2400" dirty="0">
                <a:solidFill>
                  <a:srgbClr val="465BF4"/>
                </a:solidFill>
              </a:rPr>
              <a:t>We get all kinds coming in here, from people who've got some chance of making it to absolute </a:t>
            </a:r>
            <a:r>
              <a:rPr lang="en-US" sz="2400" dirty="0" smtClean="0">
                <a:solidFill>
                  <a:srgbClr val="465BF4"/>
                </a:solidFill>
              </a:rPr>
              <a:t>no-hopers…</a:t>
            </a:r>
          </a:p>
          <a:p>
            <a:pPr marL="630720" indent="-227520" algn="just">
              <a:lnSpc>
                <a:spcPct val="100000"/>
              </a:lnSpc>
            </a:pPr>
            <a:r>
              <a:rPr lang="en-US" sz="2400" spc="-1" dirty="0" smtClean="0">
                <a:solidFill>
                  <a:srgbClr val="465BF4"/>
                </a:solidFill>
              </a:rPr>
              <a:t>… And </a:t>
            </a:r>
            <a:r>
              <a:rPr lang="en-US" sz="2400" spc="-1" dirty="0">
                <a:solidFill>
                  <a:srgbClr val="465BF4"/>
                </a:solidFill>
              </a:rPr>
              <a:t>it makes my job more interesting, because we can discuss what sound they're trying to create and I can help them to achieve that. I do my best for the others, too, because after all, they're paying as well.</a:t>
            </a:r>
            <a:endParaRPr lang="ru-RU" sz="2400" b="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2" name="CustomShape 2"/>
          <p:cNvSpPr/>
          <p:nvPr/>
        </p:nvSpPr>
        <p:spPr>
          <a:xfrm>
            <a:off x="457199" y="1080000"/>
            <a:ext cx="8317345" cy="4524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3</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3 </a:t>
            </a:r>
            <a:r>
              <a:rPr lang="en-US" sz="3200" b="1" strike="noStrike" spc="-1" dirty="0" smtClean="0">
                <a:solidFill>
                  <a:srgbClr val="C9211E"/>
                </a:solidFill>
                <a:latin typeface="Arial"/>
                <a:ea typeface="Microsoft YaHei"/>
              </a:rPr>
              <a:t>- </a:t>
            </a:r>
            <a:r>
              <a:rPr lang="en-US" sz="3200" spc="-1" dirty="0" smtClean="0">
                <a:solidFill>
                  <a:srgbClr val="C9211E"/>
                </a:solidFill>
                <a:ea typeface="Microsoft YaHei"/>
              </a:rPr>
              <a:t>A producer (G) </a:t>
            </a:r>
          </a:p>
          <a:p>
            <a:pPr marL="630720" indent="-227520" algn="just">
              <a:lnSpc>
                <a:spcPct val="100000"/>
              </a:lnSpc>
              <a:spcAft>
                <a:spcPts val="1414"/>
              </a:spcAft>
            </a:pPr>
            <a:r>
              <a:rPr lang="ru-RU" sz="3200" b="1" strike="noStrike" spc="-1" dirty="0" err="1" smtClean="0">
                <a:solidFill>
                  <a:srgbClr val="465BF4"/>
                </a:solidFill>
                <a:latin typeface="Calibri"/>
                <a:ea typeface="Microsoft YaHei"/>
              </a:rPr>
              <a:t>Speaker</a:t>
            </a:r>
            <a:r>
              <a:rPr lang="ru-RU" sz="3200" b="1" strike="noStrike" spc="-1" dirty="0" smtClean="0">
                <a:solidFill>
                  <a:srgbClr val="465BF4"/>
                </a:solidFill>
                <a:latin typeface="Calibri"/>
                <a:ea typeface="Microsoft YaHei"/>
              </a:rPr>
              <a:t> </a:t>
            </a:r>
            <a:r>
              <a:rPr lang="ru-RU" sz="3200" b="1" strike="noStrike" spc="-1" dirty="0">
                <a:solidFill>
                  <a:srgbClr val="465BF4"/>
                </a:solidFill>
                <a:latin typeface="Calibri"/>
                <a:ea typeface="Microsoft YaHei"/>
              </a:rPr>
              <a:t>3</a:t>
            </a:r>
            <a:r>
              <a:rPr lang="ru-RU" sz="3200" b="0" strike="noStrike" spc="-1" dirty="0">
                <a:solidFill>
                  <a:srgbClr val="465BF4"/>
                </a:solidFill>
                <a:latin typeface="Calibri"/>
                <a:ea typeface="Microsoft YaHei"/>
              </a:rPr>
              <a:t>: </a:t>
            </a:r>
            <a:r>
              <a:rPr lang="en-US" sz="2400" dirty="0">
                <a:solidFill>
                  <a:srgbClr val="465BF4"/>
                </a:solidFill>
              </a:rPr>
              <a:t>I think sometimes people exaggerate our influence - sure, we can make sure our people get good contracts and the right amount of promotion, but in the end I think the ones who make it to the top would do so anyway, regardless of who's looking after them. </a:t>
            </a:r>
            <a:endParaRPr lang="ru-RU" sz="2400" b="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4" name="CustomShape 2"/>
          <p:cNvSpPr/>
          <p:nvPr/>
        </p:nvSpPr>
        <p:spPr>
          <a:xfrm>
            <a:off x="457200" y="1080000"/>
            <a:ext cx="8228160" cy="4524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4</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4 </a:t>
            </a:r>
            <a:r>
              <a:rPr lang="en-US" sz="3200" b="1" strike="noStrike" spc="-1" dirty="0" smtClean="0">
                <a:solidFill>
                  <a:srgbClr val="C9211E"/>
                </a:solidFill>
                <a:latin typeface="Arial"/>
                <a:ea typeface="Microsoft YaHei"/>
              </a:rPr>
              <a:t>- </a:t>
            </a:r>
            <a:r>
              <a:rPr lang="en-US" sz="3200" spc="-1" dirty="0" smtClean="0">
                <a:solidFill>
                  <a:srgbClr val="C9211E"/>
                </a:solidFill>
                <a:ea typeface="Microsoft YaHei"/>
              </a:rPr>
              <a:t>A </a:t>
            </a:r>
            <a:r>
              <a:rPr lang="en-US" sz="3200" spc="-1" dirty="0">
                <a:solidFill>
                  <a:srgbClr val="C9211E"/>
                </a:solidFill>
                <a:ea typeface="Microsoft YaHei"/>
              </a:rPr>
              <a:t>website </a:t>
            </a:r>
            <a:r>
              <a:rPr lang="en-US" sz="3200" spc="-1" dirty="0" smtClean="0">
                <a:solidFill>
                  <a:srgbClr val="C9211E"/>
                </a:solidFill>
                <a:ea typeface="Microsoft YaHei"/>
              </a:rPr>
              <a:t>operator (F)</a:t>
            </a:r>
          </a:p>
          <a:p>
            <a:pPr marL="630720" indent="-227520" algn="just">
              <a:lnSpc>
                <a:spcPct val="100000"/>
              </a:lnSpc>
              <a:spcAft>
                <a:spcPts val="1414"/>
              </a:spcAft>
            </a:pPr>
            <a:r>
              <a:rPr lang="ru-RU" sz="3200" b="1" strike="noStrike" spc="-1" dirty="0" err="1" smtClean="0">
                <a:solidFill>
                  <a:srgbClr val="465BF4"/>
                </a:solidFill>
                <a:latin typeface="Calibri"/>
                <a:ea typeface="Microsoft YaHei"/>
              </a:rPr>
              <a:t>Speaker</a:t>
            </a:r>
            <a:r>
              <a:rPr lang="ru-RU" sz="3200" b="1" strike="noStrike" spc="-1" dirty="0" smtClean="0">
                <a:solidFill>
                  <a:srgbClr val="465BF4"/>
                </a:solidFill>
                <a:latin typeface="Calibri"/>
                <a:ea typeface="Microsoft YaHei"/>
              </a:rPr>
              <a:t> 4</a:t>
            </a:r>
            <a:r>
              <a:rPr lang="ru-RU" sz="3200" b="0" strike="noStrike" spc="-1" dirty="0" smtClean="0">
                <a:solidFill>
                  <a:srgbClr val="465BF4"/>
                </a:solidFill>
                <a:latin typeface="Calibri"/>
                <a:ea typeface="Microsoft YaHei"/>
              </a:rPr>
              <a:t>:</a:t>
            </a:r>
            <a:r>
              <a:rPr lang="en-US" sz="3200" b="0" strike="noStrike" spc="-1" dirty="0" smtClean="0">
                <a:solidFill>
                  <a:srgbClr val="465BF4"/>
                </a:solidFill>
                <a:latin typeface="Calibri"/>
                <a:ea typeface="Microsoft YaHei"/>
              </a:rPr>
              <a:t> </a:t>
            </a:r>
            <a:r>
              <a:rPr lang="en-US" sz="2400" dirty="0">
                <a:solidFill>
                  <a:srgbClr val="465BF4"/>
                </a:solidFill>
              </a:rPr>
              <a:t>Yeah, we started it up years ago and it's really grown and grown. All sorts of people </a:t>
            </a:r>
            <a:r>
              <a:rPr lang="en-US" sz="2400" u="sng" dirty="0">
                <a:solidFill>
                  <a:srgbClr val="465BF4"/>
                </a:solidFill>
              </a:rPr>
              <a:t>contribute</a:t>
            </a:r>
            <a:r>
              <a:rPr lang="en-US" sz="2400" dirty="0">
                <a:solidFill>
                  <a:srgbClr val="465BF4"/>
                </a:solidFill>
              </a:rPr>
              <a:t> to it and some of them have been doing it for years. </a:t>
            </a:r>
            <a:r>
              <a:rPr lang="ru-RU" sz="2400" dirty="0" smtClean="0">
                <a:solidFill>
                  <a:srgbClr val="465BF4"/>
                </a:solidFill>
              </a:rPr>
              <a:t>… </a:t>
            </a:r>
            <a:r>
              <a:rPr lang="en-US" sz="2400" dirty="0">
                <a:solidFill>
                  <a:srgbClr val="465BF4"/>
                </a:solidFill>
              </a:rPr>
              <a:t>It’s almost like a big family, and when the band goes on the road, they often meet people who regularly </a:t>
            </a:r>
            <a:r>
              <a:rPr lang="en-US" sz="2400" u="sng" dirty="0">
                <a:solidFill>
                  <a:srgbClr val="465BF4"/>
                </a:solidFill>
              </a:rPr>
              <a:t>write in</a:t>
            </a:r>
            <a:r>
              <a:rPr lang="en-US" sz="2400" dirty="0">
                <a:solidFill>
                  <a:srgbClr val="465BF4"/>
                </a:solidFill>
              </a:rPr>
              <a:t>. </a:t>
            </a:r>
            <a:endParaRPr lang="ru-RU" sz="2400" b="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1-1</a:t>
            </a:r>
            <a:r>
              <a:rPr lang="en-US"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6" name="CustomShape 2"/>
          <p:cNvSpPr/>
          <p:nvPr/>
        </p:nvSpPr>
        <p:spPr>
          <a:xfrm>
            <a:off x="457200" y="1078920"/>
            <a:ext cx="8228160" cy="5072498"/>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5</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indent="-227520" algn="just">
              <a:lnSpc>
                <a:spcPct val="100000"/>
              </a:lnSpc>
              <a:spcAft>
                <a:spcPts val="1414"/>
              </a:spcAft>
            </a:pPr>
            <a:r>
              <a:rPr lang="ru-RU" sz="3200" b="1" strike="noStrike" spc="-1" dirty="0" err="1" smtClean="0">
                <a:solidFill>
                  <a:srgbClr val="C9211E"/>
                </a:solidFill>
                <a:latin typeface="Arial"/>
                <a:ea typeface="Microsoft YaHei"/>
              </a:rPr>
              <a:t>Speaker</a:t>
            </a:r>
            <a:r>
              <a:rPr lang="ru-RU" sz="3200" b="1" strike="noStrike" spc="-1" dirty="0" smtClean="0">
                <a:solidFill>
                  <a:srgbClr val="C9211E"/>
                </a:solidFill>
                <a:latin typeface="Arial"/>
                <a:ea typeface="Microsoft YaHei"/>
              </a:rPr>
              <a:t> 5 </a:t>
            </a:r>
            <a:r>
              <a:rPr lang="en-US" sz="3200" b="1" strike="noStrike" spc="-1" dirty="0" smtClean="0">
                <a:solidFill>
                  <a:srgbClr val="C9211E"/>
                </a:solidFill>
                <a:latin typeface="Arial"/>
                <a:ea typeface="Microsoft YaHei"/>
              </a:rPr>
              <a:t>- </a:t>
            </a:r>
            <a:r>
              <a:rPr lang="en-US" sz="3200" spc="-1" dirty="0" smtClean="0">
                <a:solidFill>
                  <a:srgbClr val="C9211E"/>
                </a:solidFill>
                <a:ea typeface="Microsoft YaHei"/>
              </a:rPr>
              <a:t>A reviewer (C)</a:t>
            </a:r>
          </a:p>
          <a:p>
            <a:pPr marL="630720" indent="-227520" algn="just">
              <a:lnSpc>
                <a:spcPct val="100000"/>
              </a:lnSpc>
              <a:spcAft>
                <a:spcPts val="1414"/>
              </a:spcAft>
            </a:pPr>
            <a:r>
              <a:rPr lang="ru-RU" sz="3200" b="1" strike="noStrike" spc="-1" dirty="0" err="1" smtClean="0">
                <a:solidFill>
                  <a:srgbClr val="465BF4"/>
                </a:solidFill>
                <a:latin typeface="Calibri"/>
                <a:ea typeface="Microsoft YaHei"/>
              </a:rPr>
              <a:t>Speaker</a:t>
            </a:r>
            <a:r>
              <a:rPr lang="ru-RU" sz="3200" b="1" strike="noStrike" spc="-1" dirty="0" smtClean="0">
                <a:solidFill>
                  <a:srgbClr val="465BF4"/>
                </a:solidFill>
                <a:latin typeface="Calibri"/>
                <a:ea typeface="Microsoft YaHei"/>
              </a:rPr>
              <a:t> 5</a:t>
            </a:r>
            <a:r>
              <a:rPr lang="ru-RU" sz="3200" b="0" strike="noStrike" spc="-1" dirty="0" smtClean="0">
                <a:solidFill>
                  <a:srgbClr val="465BF4"/>
                </a:solidFill>
                <a:latin typeface="Calibri"/>
                <a:ea typeface="Microsoft YaHei"/>
              </a:rPr>
              <a:t>: </a:t>
            </a:r>
            <a:r>
              <a:rPr lang="en-US" sz="2400" dirty="0" smtClean="0">
                <a:solidFill>
                  <a:srgbClr val="465BF4"/>
                </a:solidFill>
              </a:rPr>
              <a:t>I </a:t>
            </a:r>
            <a:r>
              <a:rPr lang="en-US" sz="2400" dirty="0">
                <a:solidFill>
                  <a:srgbClr val="465BF4"/>
                </a:solidFill>
              </a:rPr>
              <a:t>try to do my bit for the ones I think should make it - I give them five stars when their new record comes out, and I put in glowing comments about them. I know it has some effect - people come up to me and say that, if they hadn't seen what I said about so-and-so, they’d never have heard of them.</a:t>
            </a:r>
            <a:endParaRPr lang="ru-RU" sz="2400" dirty="0">
              <a:solidFill>
                <a:srgbClr val="465BF4"/>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en-US" sz="3200" b="1" spc="-1" dirty="0">
                <a:solidFill>
                  <a:srgbClr val="7030A0"/>
                </a:solidFill>
                <a:latin typeface="Arial"/>
                <a:ea typeface="Microsoft YaHei"/>
              </a:rPr>
              <a:t>1</a:t>
            </a:r>
            <a:r>
              <a:rPr lang="ru-RU" sz="3200" b="1" strike="noStrike" spc="-1" dirty="0" smtClean="0">
                <a:solidFill>
                  <a:srgbClr val="7030A0"/>
                </a:solidFill>
                <a:latin typeface="Arial"/>
                <a:ea typeface="Microsoft YaHei"/>
              </a:rPr>
              <a:t>-</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18" name="CustomShape 2"/>
          <p:cNvSpPr/>
          <p:nvPr/>
        </p:nvSpPr>
        <p:spPr>
          <a:xfrm>
            <a:off x="457200" y="1079999"/>
            <a:ext cx="8228160" cy="541751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6</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lvl="0" indent="-227520" algn="just">
              <a:spcAft>
                <a:spcPts val="1414"/>
              </a:spcAft>
            </a:pPr>
            <a:r>
              <a:rPr lang="ru-RU" sz="3200" b="1" strike="noStrike" spc="-1" dirty="0" err="1" smtClean="0">
                <a:solidFill>
                  <a:srgbClr val="C00000"/>
                </a:solidFill>
                <a:latin typeface="Arial"/>
                <a:ea typeface="Microsoft YaHei"/>
              </a:rPr>
              <a:t>Speaker</a:t>
            </a:r>
            <a:r>
              <a:rPr lang="ru-RU" sz="3200" b="1" strike="noStrike" spc="-1" dirty="0" smtClean="0">
                <a:solidFill>
                  <a:srgbClr val="C00000"/>
                </a:solidFill>
                <a:latin typeface="Arial"/>
                <a:ea typeface="Microsoft YaHei"/>
              </a:rPr>
              <a:t> 1</a:t>
            </a:r>
            <a:r>
              <a:rPr lang="en-US" sz="3200" b="1" spc="-1" dirty="0">
                <a:solidFill>
                  <a:srgbClr val="C00000"/>
                </a:solidFill>
                <a:ea typeface="Microsoft YaHei"/>
              </a:rPr>
              <a:t> </a:t>
            </a:r>
            <a:r>
              <a:rPr lang="en-US" sz="3200" b="1" spc="-1" dirty="0" smtClean="0">
                <a:solidFill>
                  <a:srgbClr val="C00000"/>
                </a:solidFill>
                <a:ea typeface="Microsoft YaHei"/>
              </a:rPr>
              <a:t>- </a:t>
            </a:r>
            <a:r>
              <a:rPr lang="en-US" sz="3200" spc="-1" dirty="0" smtClean="0">
                <a:solidFill>
                  <a:srgbClr val="C00000"/>
                </a:solidFill>
                <a:ea typeface="Microsoft YaHei"/>
              </a:rPr>
              <a:t>There </a:t>
            </a:r>
            <a:r>
              <a:rPr lang="en-US" sz="3200" spc="-1" dirty="0">
                <a:solidFill>
                  <a:srgbClr val="C00000"/>
                </a:solidFill>
                <a:ea typeface="Microsoft YaHei"/>
              </a:rPr>
              <a:t>are dishonest people in the music industry. </a:t>
            </a:r>
            <a:r>
              <a:rPr lang="es-ES" sz="3200" spc="-1" dirty="0" smtClean="0">
                <a:solidFill>
                  <a:srgbClr val="C00000"/>
                </a:solidFill>
                <a:ea typeface="Microsoft YaHei"/>
              </a:rPr>
              <a:t>(D)</a:t>
            </a:r>
            <a:endParaRPr lang="en-US" sz="3200" strike="noStrike" spc="-1" dirty="0" smtClean="0">
              <a:solidFill>
                <a:srgbClr val="3333FF"/>
              </a:solidFill>
              <a:latin typeface="Calibri"/>
              <a:ea typeface="Microsoft YaHei"/>
            </a:endParaRPr>
          </a:p>
          <a:p>
            <a:pPr marL="630720" indent="-227520" algn="just"/>
            <a:r>
              <a:rPr lang="ru-RU" sz="3200" b="1" strike="noStrike" spc="-1" dirty="0" err="1" smtClean="0">
                <a:solidFill>
                  <a:srgbClr val="465BF4"/>
                </a:solidFill>
                <a:latin typeface="Calibri"/>
                <a:ea typeface="Microsoft YaHei"/>
              </a:rPr>
              <a:t>Speaker</a:t>
            </a:r>
            <a:r>
              <a:rPr lang="ru-RU" sz="3200" b="1" strike="noStrike" spc="-1" dirty="0" smtClean="0">
                <a:solidFill>
                  <a:srgbClr val="465BF4"/>
                </a:solidFill>
                <a:latin typeface="Calibri"/>
                <a:ea typeface="Microsoft YaHei"/>
              </a:rPr>
              <a:t> 1</a:t>
            </a:r>
            <a:r>
              <a:rPr lang="ru-RU" sz="3200" b="0" strike="noStrike" spc="-1" dirty="0" smtClean="0">
                <a:solidFill>
                  <a:srgbClr val="465BF4"/>
                </a:solidFill>
                <a:latin typeface="Calibri"/>
                <a:ea typeface="Microsoft YaHei"/>
              </a:rPr>
              <a:t>:</a:t>
            </a:r>
            <a:r>
              <a:rPr lang="en-US" sz="3200" b="0" strike="noStrike" spc="-1" dirty="0" smtClean="0">
                <a:solidFill>
                  <a:srgbClr val="465BF4"/>
                </a:solidFill>
                <a:latin typeface="Calibri"/>
                <a:ea typeface="Microsoft YaHei"/>
              </a:rPr>
              <a:t> </a:t>
            </a:r>
            <a:r>
              <a:rPr lang="en-US" sz="2800" dirty="0">
                <a:solidFill>
                  <a:srgbClr val="465BF4"/>
                </a:solidFill>
              </a:rPr>
              <a:t>Of course, this industry is full of people who are on the make, and everyone knows that artists get ripped off all the time. </a:t>
            </a:r>
            <a:endParaRPr lang="en-US" sz="2800" spc="-1" dirty="0">
              <a:solidFill>
                <a:srgbClr val="3333FF"/>
              </a:solidFill>
              <a:latin typeface="Calibri"/>
              <a:ea typeface="Microsoft YaHe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en-US" sz="3200" b="1" spc="-1" dirty="0">
                <a:solidFill>
                  <a:srgbClr val="7030A0"/>
                </a:solidFill>
                <a:latin typeface="Arial"/>
                <a:ea typeface="Microsoft YaHei"/>
              </a:rPr>
              <a:t>1</a:t>
            </a:r>
            <a:r>
              <a:rPr lang="ru-RU" sz="3200" b="1" strike="noStrike" spc="-1" dirty="0" smtClean="0">
                <a:solidFill>
                  <a:srgbClr val="7030A0"/>
                </a:solidFill>
                <a:latin typeface="Arial"/>
                <a:ea typeface="Microsoft YaHei"/>
              </a:rPr>
              <a:t>-</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20" name="CustomShape 2"/>
          <p:cNvSpPr/>
          <p:nvPr/>
        </p:nvSpPr>
        <p:spPr>
          <a:xfrm>
            <a:off x="457200" y="1080000"/>
            <a:ext cx="8228160" cy="4524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7</a:t>
            </a:r>
            <a:r>
              <a:rPr lang="ru-RU" sz="3200" b="0" strike="noStrike" spc="-1" dirty="0">
                <a:solidFill>
                  <a:srgbClr val="000000"/>
                </a:solidFill>
                <a:latin typeface="Calibri"/>
                <a:ea typeface="Microsoft YaHei"/>
              </a:rPr>
              <a:t>. </a:t>
            </a:r>
            <a:r>
              <a:rPr lang="en-US" sz="3200" b="0" strike="noStrike" spc="-1" dirty="0" smtClean="0">
                <a:solidFill>
                  <a:srgbClr val="000000"/>
                </a:solidFill>
                <a:latin typeface="Calibri"/>
                <a:ea typeface="Microsoft YaHei"/>
              </a:rPr>
              <a:t>C</a:t>
            </a:r>
            <a:r>
              <a:rPr lang="ru-RU" sz="3200" b="0" strike="noStrike" spc="-1" dirty="0" err="1" smtClean="0">
                <a:solidFill>
                  <a:srgbClr val="000000"/>
                </a:solidFill>
                <a:latin typeface="Calibri"/>
                <a:ea typeface="Microsoft YaHei"/>
              </a:rPr>
              <a:t>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lvl="0" indent="-227520" algn="just">
              <a:spcAft>
                <a:spcPts val="1414"/>
              </a:spcAft>
            </a:pPr>
            <a:r>
              <a:rPr lang="ru-RU" sz="3200" b="1" strike="noStrike" spc="-1" dirty="0" err="1" smtClean="0">
                <a:solidFill>
                  <a:srgbClr val="C00000"/>
                </a:solidFill>
                <a:latin typeface="Arial"/>
                <a:ea typeface="Microsoft YaHei"/>
              </a:rPr>
              <a:t>Speaker</a:t>
            </a:r>
            <a:r>
              <a:rPr lang="ru-RU" sz="3200" b="1" strike="noStrike" spc="-1" dirty="0" smtClean="0">
                <a:solidFill>
                  <a:srgbClr val="C00000"/>
                </a:solidFill>
                <a:latin typeface="Arial"/>
                <a:ea typeface="Microsoft YaHei"/>
              </a:rPr>
              <a:t> 2 </a:t>
            </a:r>
            <a:r>
              <a:rPr lang="en-US" sz="3200" b="1" strike="noStrike" spc="-1" dirty="0" smtClean="0">
                <a:solidFill>
                  <a:srgbClr val="C00000"/>
                </a:solidFill>
                <a:latin typeface="Arial"/>
                <a:ea typeface="Microsoft YaHei"/>
              </a:rPr>
              <a:t>- </a:t>
            </a:r>
            <a:r>
              <a:rPr lang="en-US" sz="3200" spc="-1" dirty="0" smtClean="0">
                <a:solidFill>
                  <a:srgbClr val="C00000"/>
                </a:solidFill>
                <a:ea typeface="Microsoft YaHei"/>
              </a:rPr>
              <a:t>You </a:t>
            </a:r>
            <a:r>
              <a:rPr lang="en-US" sz="3200" spc="-1" dirty="0">
                <a:solidFill>
                  <a:srgbClr val="C00000"/>
                </a:solidFill>
                <a:ea typeface="Microsoft YaHei"/>
              </a:rPr>
              <a:t>should get into music only if you love it. </a:t>
            </a:r>
            <a:r>
              <a:rPr lang="en-US" sz="3200" spc="-1" dirty="0" smtClean="0">
                <a:solidFill>
                  <a:srgbClr val="C00000"/>
                </a:solidFill>
                <a:ea typeface="Microsoft YaHei"/>
              </a:rPr>
              <a:t>(H)</a:t>
            </a:r>
            <a:endParaRPr lang="ru-RU" sz="3200" b="1" strike="noStrike" spc="-1" dirty="0" smtClean="0">
              <a:latin typeface="Arial"/>
            </a:endParaRPr>
          </a:p>
          <a:p>
            <a:r>
              <a:rPr lang="ru-RU" sz="3200" b="1" strike="noStrike" spc="-1" dirty="0" err="1" smtClean="0">
                <a:solidFill>
                  <a:srgbClr val="465BF4"/>
                </a:solidFill>
                <a:latin typeface="Calibri"/>
                <a:ea typeface="Microsoft YaHei"/>
              </a:rPr>
              <a:t>Speaker</a:t>
            </a:r>
            <a:r>
              <a:rPr lang="ru-RU" sz="3200" b="1" strike="noStrike" spc="-1" dirty="0" smtClean="0">
                <a:solidFill>
                  <a:srgbClr val="465BF4"/>
                </a:solidFill>
                <a:latin typeface="Calibri"/>
                <a:ea typeface="Microsoft YaHei"/>
              </a:rPr>
              <a:t> 2</a:t>
            </a:r>
            <a:r>
              <a:rPr lang="ru-RU" sz="3200" b="0" strike="noStrike" spc="-1" dirty="0" smtClean="0">
                <a:solidFill>
                  <a:srgbClr val="465BF4"/>
                </a:solidFill>
                <a:latin typeface="Calibri"/>
                <a:ea typeface="Microsoft YaHei"/>
              </a:rPr>
              <a:t>: </a:t>
            </a:r>
            <a:r>
              <a:rPr lang="en-US" sz="2400" dirty="0">
                <a:solidFill>
                  <a:srgbClr val="465BF4"/>
                </a:solidFill>
              </a:rPr>
              <a:t>Of course, I tend to prefer the former, because they're only really interested in making good music and I think that’s how you should </a:t>
            </a:r>
            <a:r>
              <a:rPr lang="en-US" sz="2400" dirty="0" smtClean="0">
                <a:solidFill>
                  <a:srgbClr val="465BF4"/>
                </a:solidFill>
              </a:rPr>
              <a:t>be.</a:t>
            </a:r>
            <a:endParaRPr lang="ru-RU" sz="2400" dirty="0">
              <a:solidFill>
                <a:srgbClr val="465BF4"/>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456480" y="895927"/>
            <a:ext cx="8225640" cy="2170545"/>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39240" rIns="0" bIns="0" anchor="ctr" anchorCtr="1">
            <a:noAutofit/>
          </a:bodyPr>
          <a:lstStyle/>
          <a:p>
            <a:pPr algn="ctr">
              <a:lnSpc>
                <a:spcPct val="100000"/>
              </a:lnSpc>
            </a:pPr>
            <a:r>
              <a:rPr lang="ru-RU" sz="4400" b="1" strike="noStrike" dirty="0" err="1" smtClean="0">
                <a:ln w="22225">
                  <a:solidFill>
                    <a:schemeClr val="accent2"/>
                  </a:solidFill>
                  <a:prstDash val="solid"/>
                </a:ln>
                <a:solidFill>
                  <a:srgbClr val="7030A0"/>
                </a:solidFill>
                <a:latin typeface="Arial"/>
                <a:ea typeface="Microsoft YaHei"/>
              </a:rPr>
              <a:t>Listening</a:t>
            </a:r>
            <a:endParaRPr lang="ru-RU" sz="4400" b="1" strike="noStrike" dirty="0">
              <a:ln w="22225">
                <a:solidFill>
                  <a:schemeClr val="accent2"/>
                </a:solidFill>
                <a:prstDash val="solid"/>
              </a:ln>
              <a:solidFill>
                <a:srgbClr val="7030A0"/>
              </a:solidFill>
              <a:latin typeface="Arial"/>
            </a:endParaRPr>
          </a:p>
        </p:txBody>
      </p:sp>
      <p:sp>
        <p:nvSpPr>
          <p:cNvPr id="85" name="CustomShape 2"/>
          <p:cNvSpPr/>
          <p:nvPr/>
        </p:nvSpPr>
        <p:spPr>
          <a:xfrm>
            <a:off x="2784044" y="1629762"/>
            <a:ext cx="8225640" cy="39747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86" name="CustomShape 3"/>
          <p:cNvSpPr/>
          <p:nvPr/>
        </p:nvSpPr>
        <p:spPr>
          <a:xfrm>
            <a:off x="1047029" y="1514763"/>
            <a:ext cx="7508520" cy="1551709"/>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22" name="CustomShape 2"/>
          <p:cNvSpPr/>
          <p:nvPr/>
        </p:nvSpPr>
        <p:spPr>
          <a:xfrm>
            <a:off x="457200" y="1079999"/>
            <a:ext cx="8228160" cy="5013069"/>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8</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lvl="0" indent="-227520" algn="just">
              <a:spcAft>
                <a:spcPts val="1414"/>
              </a:spcAft>
            </a:pPr>
            <a:r>
              <a:rPr lang="ru-RU" sz="3200" b="1" strike="noStrike" spc="-1" dirty="0" err="1" smtClean="0">
                <a:solidFill>
                  <a:srgbClr val="C00000"/>
                </a:solidFill>
                <a:latin typeface="Arial"/>
                <a:ea typeface="Microsoft YaHei"/>
              </a:rPr>
              <a:t>Speaker</a:t>
            </a:r>
            <a:r>
              <a:rPr lang="ru-RU" sz="3200" b="1" strike="noStrike" spc="-1" dirty="0" smtClean="0">
                <a:solidFill>
                  <a:srgbClr val="C00000"/>
                </a:solidFill>
                <a:latin typeface="Arial"/>
                <a:ea typeface="Microsoft YaHei"/>
              </a:rPr>
              <a:t> 3 </a:t>
            </a:r>
            <a:r>
              <a:rPr lang="en-US" sz="3200" b="1" strike="noStrike" spc="-1" dirty="0" smtClean="0">
                <a:solidFill>
                  <a:srgbClr val="C00000"/>
                </a:solidFill>
                <a:latin typeface="Arial"/>
                <a:ea typeface="Microsoft YaHei"/>
              </a:rPr>
              <a:t>- </a:t>
            </a:r>
            <a:r>
              <a:rPr lang="en-US" sz="3200" spc="-1" dirty="0" smtClean="0">
                <a:solidFill>
                  <a:srgbClr val="C00000"/>
                </a:solidFill>
                <a:ea typeface="Microsoft YaHei"/>
              </a:rPr>
              <a:t>People </a:t>
            </a:r>
            <a:r>
              <a:rPr lang="en-US" sz="3200" spc="-1" dirty="0">
                <a:solidFill>
                  <a:srgbClr val="C00000"/>
                </a:solidFill>
                <a:ea typeface="Microsoft YaHei"/>
              </a:rPr>
              <a:t>with real talent will succeed</a:t>
            </a:r>
            <a:r>
              <a:rPr lang="en-US" sz="3200" spc="-1" dirty="0" smtClean="0">
                <a:solidFill>
                  <a:srgbClr val="C00000"/>
                </a:solidFill>
                <a:ea typeface="Microsoft YaHei"/>
              </a:rPr>
              <a:t>. (F)</a:t>
            </a:r>
          </a:p>
          <a:p>
            <a:pPr marL="630720" lvl="0" indent="-227520" algn="just">
              <a:spcAft>
                <a:spcPts val="1414"/>
              </a:spcAft>
            </a:pPr>
            <a:r>
              <a:rPr lang="ru-RU" sz="3200" b="1" strike="noStrike" spc="-1" dirty="0" err="1" smtClean="0">
                <a:solidFill>
                  <a:srgbClr val="465BF4"/>
                </a:solidFill>
                <a:latin typeface="Calibri"/>
                <a:ea typeface="Microsoft YaHei"/>
              </a:rPr>
              <a:t>Speaker</a:t>
            </a:r>
            <a:r>
              <a:rPr lang="ru-RU" sz="3200" b="1" strike="noStrike" spc="-1" dirty="0" smtClean="0">
                <a:solidFill>
                  <a:srgbClr val="465BF4"/>
                </a:solidFill>
                <a:latin typeface="Calibri"/>
                <a:ea typeface="Microsoft YaHei"/>
              </a:rPr>
              <a:t> 3</a:t>
            </a:r>
            <a:r>
              <a:rPr lang="ru-RU" sz="3200" b="0" strike="noStrike" spc="-1" dirty="0" smtClean="0">
                <a:solidFill>
                  <a:srgbClr val="465BF4"/>
                </a:solidFill>
                <a:latin typeface="Calibri"/>
                <a:ea typeface="Microsoft YaHei"/>
              </a:rPr>
              <a:t>: </a:t>
            </a:r>
            <a:r>
              <a:rPr lang="en-US" sz="2400" dirty="0">
                <a:solidFill>
                  <a:srgbClr val="465BF4"/>
                </a:solidFill>
              </a:rPr>
              <a:t>I think the ones who make it to the top would do so anyway, regardless of who's looking after them.</a:t>
            </a:r>
            <a:endParaRPr lang="ru-RU" sz="2400" b="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24" name="CustomShape 2"/>
          <p:cNvSpPr/>
          <p:nvPr/>
        </p:nvSpPr>
        <p:spPr>
          <a:xfrm>
            <a:off x="457200" y="1080000"/>
            <a:ext cx="8228160" cy="4720436"/>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9</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endParaRPr lang="ru-RU" sz="3200" b="0" strike="noStrike" spc="-1" dirty="0" smtClean="0">
              <a:latin typeface="Arial"/>
            </a:endParaRPr>
          </a:p>
          <a:p>
            <a:pPr marL="630720" lvl="0" indent="-227520" algn="just">
              <a:spcAft>
                <a:spcPts val="1414"/>
              </a:spcAft>
            </a:pPr>
            <a:r>
              <a:rPr lang="ru-RU" sz="3200" b="1" strike="noStrike" spc="-1" dirty="0" err="1" smtClean="0">
                <a:solidFill>
                  <a:srgbClr val="C00000"/>
                </a:solidFill>
                <a:latin typeface="Arial"/>
                <a:ea typeface="Microsoft YaHei"/>
              </a:rPr>
              <a:t>Speaker</a:t>
            </a:r>
            <a:r>
              <a:rPr lang="ru-RU" sz="3200" b="1" strike="noStrike" spc="-1" dirty="0" smtClean="0">
                <a:solidFill>
                  <a:srgbClr val="C00000"/>
                </a:solidFill>
                <a:latin typeface="Arial"/>
                <a:ea typeface="Microsoft YaHei"/>
              </a:rPr>
              <a:t> 4 </a:t>
            </a:r>
            <a:r>
              <a:rPr lang="en-US" sz="3200" b="1" strike="noStrike" spc="-1" dirty="0" smtClean="0">
                <a:solidFill>
                  <a:srgbClr val="C00000"/>
                </a:solidFill>
                <a:latin typeface="Arial"/>
                <a:ea typeface="Microsoft YaHei"/>
              </a:rPr>
              <a:t>- </a:t>
            </a:r>
            <a:r>
              <a:rPr lang="en-US" sz="3200" spc="-1" dirty="0" smtClean="0">
                <a:solidFill>
                  <a:srgbClr val="C00000"/>
                </a:solidFill>
                <a:ea typeface="Microsoft YaHei"/>
              </a:rPr>
              <a:t>Tastes </a:t>
            </a:r>
            <a:r>
              <a:rPr lang="en-US" sz="3200" spc="-1" dirty="0">
                <a:solidFill>
                  <a:srgbClr val="C00000"/>
                </a:solidFill>
                <a:ea typeface="Microsoft YaHei"/>
              </a:rPr>
              <a:t>in music change quickly</a:t>
            </a:r>
            <a:r>
              <a:rPr lang="en-US" sz="3200" spc="-1" dirty="0" smtClean="0">
                <a:solidFill>
                  <a:srgbClr val="C00000"/>
                </a:solidFill>
                <a:ea typeface="Microsoft YaHei"/>
              </a:rPr>
              <a:t>. (A)</a:t>
            </a:r>
            <a:endParaRPr lang="ru-RU" sz="3200" b="1" strike="noStrike" spc="-1" dirty="0" smtClean="0">
              <a:solidFill>
                <a:srgbClr val="C00000"/>
              </a:solidFill>
              <a:latin typeface="Arial"/>
            </a:endParaRPr>
          </a:p>
          <a:p>
            <a:r>
              <a:rPr lang="ru-RU" sz="3200" b="1" strike="noStrike" spc="-1" dirty="0" err="1" smtClean="0">
                <a:solidFill>
                  <a:srgbClr val="465BF4"/>
                </a:solidFill>
                <a:latin typeface="Calibri"/>
                <a:ea typeface="Microsoft YaHei"/>
              </a:rPr>
              <a:t>Speaker</a:t>
            </a:r>
            <a:r>
              <a:rPr lang="ru-RU" sz="3200" b="1" strike="noStrike" spc="-1" dirty="0" smtClean="0">
                <a:solidFill>
                  <a:srgbClr val="465BF4"/>
                </a:solidFill>
                <a:latin typeface="Calibri"/>
                <a:ea typeface="Microsoft YaHei"/>
              </a:rPr>
              <a:t> 4</a:t>
            </a:r>
            <a:r>
              <a:rPr lang="ru-RU" sz="3200" b="0" strike="noStrike" spc="-1" dirty="0" smtClean="0">
                <a:solidFill>
                  <a:srgbClr val="465BF4"/>
                </a:solidFill>
                <a:latin typeface="Calibri"/>
                <a:ea typeface="Microsoft YaHei"/>
              </a:rPr>
              <a:t>: </a:t>
            </a:r>
            <a:r>
              <a:rPr lang="en-US" sz="2400" dirty="0" smtClean="0">
                <a:solidFill>
                  <a:srgbClr val="465BF4"/>
                </a:solidFill>
              </a:rPr>
              <a:t>Of </a:t>
            </a:r>
            <a:r>
              <a:rPr lang="en-US" sz="2400" dirty="0">
                <a:solidFill>
                  <a:srgbClr val="465BF4"/>
                </a:solidFill>
              </a:rPr>
              <a:t>course, the public are very fickle and things go in and out fashion very quickly. </a:t>
            </a:r>
            <a:endParaRPr lang="ru-RU" sz="2400" dirty="0">
              <a:solidFill>
                <a:srgbClr val="465BF4"/>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2.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a:t>
            </a:r>
            <a:r>
              <a:rPr lang="ru-RU" sz="3200" b="1" strike="noStrike" spc="-1" dirty="0" smtClean="0">
                <a:solidFill>
                  <a:srgbClr val="7030A0"/>
                </a:solidFill>
                <a:latin typeface="Arial"/>
                <a:ea typeface="Microsoft YaHei"/>
              </a:rPr>
              <a:t>1-</a:t>
            </a:r>
            <a:r>
              <a:rPr lang="en-US" sz="3200" b="1" strike="noStrike" spc="-1" dirty="0" smtClean="0">
                <a:solidFill>
                  <a:srgbClr val="7030A0"/>
                </a:solidFill>
                <a:latin typeface="Arial"/>
                <a:ea typeface="Microsoft YaHei"/>
              </a:rPr>
              <a:t>1</a:t>
            </a:r>
            <a:r>
              <a:rPr lang="ru-RU" sz="3200" b="1" strike="noStrike" spc="-1" dirty="0" smtClean="0">
                <a:solidFill>
                  <a:srgbClr val="7030A0"/>
                </a:solidFill>
                <a:latin typeface="Arial"/>
                <a:ea typeface="Microsoft YaHei"/>
              </a:rPr>
              <a:t>0</a:t>
            </a:r>
            <a:endParaRPr lang="ru-RU" sz="3200" b="0" strike="noStrike" spc="-1" dirty="0">
              <a:solidFill>
                <a:srgbClr val="7030A0"/>
              </a:solidFill>
              <a:latin typeface="Arial"/>
            </a:endParaRPr>
          </a:p>
        </p:txBody>
      </p:sp>
      <p:sp>
        <p:nvSpPr>
          <p:cNvPr id="126" name="CustomShape 2"/>
          <p:cNvSpPr/>
          <p:nvPr/>
        </p:nvSpPr>
        <p:spPr>
          <a:xfrm>
            <a:off x="457200" y="1079999"/>
            <a:ext cx="8228160" cy="6253673"/>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en-US" sz="3200" spc="-1" dirty="0">
                <a:solidFill>
                  <a:srgbClr val="000000"/>
                </a:solidFill>
                <a:latin typeface="Calibri"/>
                <a:ea typeface="Microsoft YaHei"/>
              </a:rPr>
              <a:t>1</a:t>
            </a:r>
            <a:r>
              <a:rPr lang="ru-RU" sz="3200" b="0" strike="noStrike" spc="-1" dirty="0" smtClean="0">
                <a:solidFill>
                  <a:srgbClr val="000000"/>
                </a:solidFill>
                <a:latin typeface="Calibri"/>
                <a:ea typeface="Microsoft YaHei"/>
              </a:rPr>
              <a:t>0</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lvl="0" indent="-227520" algn="just">
              <a:spcAft>
                <a:spcPts val="1414"/>
              </a:spcAft>
            </a:pPr>
            <a:r>
              <a:rPr lang="ru-RU" sz="3200" b="1" strike="noStrike" spc="-1" dirty="0" err="1" smtClean="0">
                <a:solidFill>
                  <a:srgbClr val="C00000"/>
                </a:solidFill>
                <a:latin typeface="Arial"/>
                <a:ea typeface="Microsoft YaHei"/>
              </a:rPr>
              <a:t>Speaker</a:t>
            </a:r>
            <a:r>
              <a:rPr lang="ru-RU" sz="3200" b="1" strike="noStrike" spc="-1" dirty="0" smtClean="0">
                <a:solidFill>
                  <a:srgbClr val="C00000"/>
                </a:solidFill>
                <a:latin typeface="Arial"/>
                <a:ea typeface="Microsoft YaHei"/>
              </a:rPr>
              <a:t> 5 </a:t>
            </a:r>
            <a:r>
              <a:rPr lang="en-US" sz="3200" b="1" strike="noStrike" spc="-1" dirty="0" smtClean="0">
                <a:solidFill>
                  <a:srgbClr val="C00000"/>
                </a:solidFill>
                <a:latin typeface="Arial"/>
                <a:ea typeface="Microsoft YaHei"/>
              </a:rPr>
              <a:t>- </a:t>
            </a:r>
            <a:r>
              <a:rPr lang="en-US" sz="3200" spc="-1" dirty="0" smtClean="0">
                <a:solidFill>
                  <a:srgbClr val="C00000"/>
                </a:solidFill>
                <a:ea typeface="Microsoft YaHei"/>
              </a:rPr>
              <a:t>Some </a:t>
            </a:r>
            <a:r>
              <a:rPr lang="en-US" sz="3200" spc="-1" dirty="0">
                <a:solidFill>
                  <a:srgbClr val="C00000"/>
                </a:solidFill>
                <a:ea typeface="Microsoft YaHei"/>
              </a:rPr>
              <a:t>famous people don’t deserve their success</a:t>
            </a:r>
            <a:r>
              <a:rPr lang="en-US" sz="3200" spc="-1" dirty="0" smtClean="0">
                <a:solidFill>
                  <a:srgbClr val="C00000"/>
                </a:solidFill>
                <a:ea typeface="Microsoft YaHei"/>
              </a:rPr>
              <a:t>. (C) </a:t>
            </a:r>
          </a:p>
          <a:p>
            <a:pPr marL="630720" lvl="0" indent="-227520" algn="just">
              <a:spcAft>
                <a:spcPts val="1414"/>
              </a:spcAft>
            </a:pPr>
            <a:r>
              <a:rPr lang="ru-RU" sz="3200" b="1" strike="noStrike" spc="-1" dirty="0" err="1" smtClean="0">
                <a:solidFill>
                  <a:srgbClr val="465BF4"/>
                </a:solidFill>
                <a:latin typeface="Calibri"/>
                <a:ea typeface="Microsoft YaHei"/>
              </a:rPr>
              <a:t>Speaker</a:t>
            </a:r>
            <a:r>
              <a:rPr lang="ru-RU" sz="3200" b="1" strike="noStrike" spc="-1" dirty="0" smtClean="0">
                <a:solidFill>
                  <a:srgbClr val="465BF4"/>
                </a:solidFill>
                <a:latin typeface="Calibri"/>
                <a:ea typeface="Microsoft YaHei"/>
              </a:rPr>
              <a:t> 5</a:t>
            </a:r>
            <a:r>
              <a:rPr lang="ru-RU" sz="3200" b="0" strike="noStrike" spc="-1" dirty="0" smtClean="0">
                <a:solidFill>
                  <a:srgbClr val="465BF4"/>
                </a:solidFill>
                <a:latin typeface="Calibri"/>
                <a:ea typeface="Microsoft YaHei"/>
              </a:rPr>
              <a:t>: </a:t>
            </a:r>
            <a:r>
              <a:rPr lang="en-US" sz="2400" dirty="0" smtClean="0">
                <a:solidFill>
                  <a:srgbClr val="465BF4"/>
                </a:solidFill>
              </a:rPr>
              <a:t>It </a:t>
            </a:r>
            <a:r>
              <a:rPr lang="en-US" sz="2400" dirty="0">
                <a:solidFill>
                  <a:srgbClr val="465BF4"/>
                </a:solidFill>
              </a:rPr>
              <a:t>frequently astonishes me that some people who really aren’t any good at all make it, and some fantastically talented people remain obscure</a:t>
            </a:r>
            <a:r>
              <a:rPr lang="en-US" sz="2400" dirty="0" smtClean="0">
                <a:solidFill>
                  <a:srgbClr val="465BF4"/>
                </a:solidFill>
              </a:rPr>
              <a:t>. </a:t>
            </a:r>
            <a:endParaRPr lang="ru-RU" sz="2400" b="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1"/>
          <p:cNvSpPr/>
          <p:nvPr/>
        </p:nvSpPr>
        <p:spPr>
          <a:xfrm>
            <a:off x="456480" y="273600"/>
            <a:ext cx="8225640" cy="2617382"/>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0" tIns="39240" rIns="0" bIns="0" anchor="ctr" anchorCtr="1">
            <a:noAutofit/>
          </a:bodyPr>
          <a:lstStyle/>
          <a:p>
            <a:pPr algn="ctr">
              <a:lnSpc>
                <a:spcPct val="100000"/>
              </a:lnSpc>
            </a:pPr>
            <a:endParaRPr lang="ru-RU" sz="1800" b="0" strike="noStrike" spc="-1" dirty="0">
              <a:latin typeface="Arial"/>
            </a:endParaRPr>
          </a:p>
          <a:p>
            <a:pPr algn="ctr">
              <a:lnSpc>
                <a:spcPct val="100000"/>
              </a:lnSpc>
            </a:pPr>
            <a:r>
              <a:rPr lang="en-US" sz="4400" b="1" strike="noStrike" dirty="0" smtClean="0">
                <a:ln w="22225">
                  <a:solidFill>
                    <a:schemeClr val="accent2"/>
                  </a:solidFill>
                  <a:prstDash val="solid"/>
                </a:ln>
                <a:solidFill>
                  <a:srgbClr val="00B050"/>
                </a:solidFill>
                <a:latin typeface="Arial"/>
                <a:ea typeface="Microsoft YaHei"/>
              </a:rPr>
              <a:t>Reading</a:t>
            </a:r>
            <a:endParaRPr lang="ru-RU" sz="4400" b="1" strike="noStrike" dirty="0">
              <a:ln w="22225">
                <a:solidFill>
                  <a:schemeClr val="accent2"/>
                </a:solidFill>
                <a:prstDash val="solid"/>
              </a:ln>
              <a:solidFill>
                <a:srgbClr val="00B050"/>
              </a:solidFill>
              <a:latin typeface="Arial"/>
            </a:endParaRPr>
          </a:p>
        </p:txBody>
      </p:sp>
      <p:sp>
        <p:nvSpPr>
          <p:cNvPr id="128" name="CustomShape 2"/>
          <p:cNvSpPr/>
          <p:nvPr/>
        </p:nvSpPr>
        <p:spPr>
          <a:xfrm>
            <a:off x="2885644" y="1760400"/>
            <a:ext cx="8225640" cy="39747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129" name="CustomShape 3"/>
          <p:cNvSpPr/>
          <p:nvPr/>
        </p:nvSpPr>
        <p:spPr>
          <a:xfrm>
            <a:off x="816120" y="1418400"/>
            <a:ext cx="7508520" cy="46587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a:solidFill>
                  <a:srgbClr val="00B050"/>
                </a:solidFill>
                <a:latin typeface="Arial"/>
                <a:ea typeface="Microsoft YaHei"/>
              </a:rPr>
              <a:t>. </a:t>
            </a:r>
            <a:r>
              <a:rPr lang="en-US" sz="3200" b="1" strike="noStrike" spc="-1" dirty="0" smtClean="0">
                <a:solidFill>
                  <a:srgbClr val="00B050"/>
                </a:solidFill>
                <a:latin typeface="Arial"/>
                <a:ea typeface="Microsoft YaHei"/>
              </a:rPr>
              <a:t>Task 1. </a:t>
            </a:r>
            <a:r>
              <a:rPr lang="ru-RU" sz="3200" b="1" strike="noStrike" spc="-1" dirty="0" err="1" smtClean="0">
                <a:solidFill>
                  <a:srgbClr val="00B050"/>
                </a:solidFill>
                <a:latin typeface="Arial"/>
                <a:ea typeface="Microsoft YaHei"/>
              </a:rPr>
              <a:t>Items</a:t>
            </a:r>
            <a:r>
              <a:rPr lang="ru-RU" sz="3200" b="1" strike="noStrike" spc="-1" dirty="0" smtClean="0">
                <a:solidFill>
                  <a:srgbClr val="00B050"/>
                </a:solidFill>
                <a:latin typeface="Arial"/>
                <a:ea typeface="Microsoft YaHei"/>
              </a:rPr>
              <a:t> 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1" name="CustomShape 2"/>
          <p:cNvSpPr/>
          <p:nvPr/>
        </p:nvSpPr>
        <p:spPr>
          <a:xfrm>
            <a:off x="457200" y="1080000"/>
            <a:ext cx="8228160" cy="4524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smtClean="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rather </a:t>
            </a:r>
            <a:r>
              <a:rPr lang="en-US" sz="3200" b="1" dirty="0"/>
              <a:t>gloomy predictions about the future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D</a:t>
            </a:r>
            <a:endParaRPr lang="ru-RU" sz="3200" b="1" strike="noStrike" spc="-1" dirty="0" smtClean="0">
              <a:solidFill>
                <a:srgbClr val="C00000"/>
              </a:solidFill>
              <a:latin typeface="Arial"/>
            </a:endParaRPr>
          </a:p>
          <a:p>
            <a:pPr marL="630720" indent="-227520" algn="just">
              <a:lnSpc>
                <a:spcPct val="100000"/>
              </a:lnSpc>
              <a:spcAft>
                <a:spcPts val="1414"/>
              </a:spcAft>
            </a:pPr>
            <a:r>
              <a:rPr lang="en-US" sz="2800" b="1" dirty="0">
                <a:solidFill>
                  <a:srgbClr val="7030A0"/>
                </a:solidFill>
              </a:rPr>
              <a:t>Must we be doomed to a life of </a:t>
            </a:r>
            <a:r>
              <a:rPr lang="en-US" sz="2800" b="1" dirty="0" err="1">
                <a:solidFill>
                  <a:srgbClr val="7030A0"/>
                </a:solidFill>
              </a:rPr>
              <a:t>flavoured</a:t>
            </a:r>
            <a:r>
              <a:rPr lang="en-US" sz="2800" b="1" dirty="0">
                <a:solidFill>
                  <a:srgbClr val="7030A0"/>
                </a:solidFill>
              </a:rPr>
              <a:t> pills eaten in self-inflicted solitary confinement?</a:t>
            </a:r>
            <a:endParaRPr lang="ru-RU" sz="2800" b="1" strike="noStrike" spc="-1" dirty="0" smtClean="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a:solidFill>
                  <a:srgbClr val="00B050"/>
                </a:solidFill>
                <a:latin typeface="Arial"/>
                <a:ea typeface="Microsoft YaHei"/>
              </a:rPr>
              <a:t>. </a:t>
            </a:r>
            <a:r>
              <a:rPr lang="en-US" sz="3200" b="1" strike="noStrike" spc="-1" dirty="0" smtClean="0">
                <a:solidFill>
                  <a:srgbClr val="00B050"/>
                </a:solidFill>
                <a:latin typeface="Arial"/>
                <a:ea typeface="Microsoft YaHei"/>
              </a:rPr>
              <a:t>Task 1. </a:t>
            </a:r>
            <a:r>
              <a:rPr lang="ru-RU" sz="3200" b="1" strike="noStrike" spc="-1" dirty="0" err="1" smtClean="0">
                <a:solidFill>
                  <a:srgbClr val="00B050"/>
                </a:solidFill>
                <a:latin typeface="Arial"/>
                <a:ea typeface="Microsoft YaHei"/>
              </a:rPr>
              <a:t>Items</a:t>
            </a:r>
            <a:r>
              <a:rPr lang="ru-RU" sz="3200" b="1" strike="noStrike" spc="-1" dirty="0" smtClean="0">
                <a:solidFill>
                  <a:srgbClr val="00B050"/>
                </a:solidFill>
                <a:latin typeface="Arial"/>
                <a:ea typeface="Microsoft YaHei"/>
              </a:rPr>
              <a:t> 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3" name="CustomShape 2"/>
          <p:cNvSpPr/>
          <p:nvPr/>
        </p:nvSpPr>
        <p:spPr>
          <a:xfrm>
            <a:off x="457200" y="1079999"/>
            <a:ext cx="8228160" cy="5339273"/>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2.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the </a:t>
            </a:r>
            <a:r>
              <a:rPr lang="en-US" sz="3200" b="1" dirty="0"/>
              <a:t>significance of participants of certain events </a:t>
            </a:r>
            <a:endParaRPr lang="en-US" sz="3200" b="1" dirty="0" smtClean="0"/>
          </a:p>
          <a:p>
            <a:pPr marL="403200" algn="just">
              <a:lnSpc>
                <a:spcPct val="100000"/>
              </a:lnSpc>
              <a:spcAft>
                <a:spcPts val="1414"/>
              </a:spcAft>
            </a:pPr>
            <a:r>
              <a:rPr lang="ru-RU" sz="3200" b="1" spc="-1" dirty="0" err="1" smtClean="0">
                <a:solidFill>
                  <a:srgbClr val="C00000"/>
                </a:solidFill>
                <a:latin typeface="Calibri"/>
                <a:ea typeface="Microsoft YaHei"/>
              </a:rPr>
              <a:t>Correct</a:t>
            </a:r>
            <a:r>
              <a:rPr lang="ru-RU" sz="3200" b="1" spc="-1" dirty="0" smtClean="0">
                <a:solidFill>
                  <a:srgbClr val="C00000"/>
                </a:solidFill>
                <a:latin typeface="Calibri"/>
                <a:ea typeface="Microsoft YaHei"/>
              </a:rPr>
              <a:t> </a:t>
            </a:r>
            <a:r>
              <a:rPr lang="ru-RU" sz="3200" b="1" spc="-1" dirty="0" err="1">
                <a:solidFill>
                  <a:srgbClr val="C00000"/>
                </a:solidFill>
                <a:latin typeface="Calibri"/>
                <a:ea typeface="Microsoft YaHei"/>
              </a:rPr>
              <a:t>answer</a:t>
            </a:r>
            <a:r>
              <a:rPr lang="ru-RU" sz="3200" b="1" spc="-1" dirty="0">
                <a:solidFill>
                  <a:srgbClr val="C00000"/>
                </a:solidFill>
                <a:latin typeface="Calibri"/>
                <a:ea typeface="Microsoft YaHei"/>
              </a:rPr>
              <a:t>:</a:t>
            </a:r>
            <a:r>
              <a:rPr lang="en-US" sz="3200" b="1" spc="-1" dirty="0">
                <a:solidFill>
                  <a:srgbClr val="C00000"/>
                </a:solidFill>
                <a:latin typeface="Calibri"/>
                <a:ea typeface="Microsoft YaHei"/>
              </a:rPr>
              <a:t> B</a:t>
            </a:r>
            <a:endParaRPr lang="ru-RU" sz="3200" b="1" spc="-1" dirty="0">
              <a:solidFill>
                <a:srgbClr val="C00000"/>
              </a:solidFill>
            </a:endParaRPr>
          </a:p>
          <a:p>
            <a:pPr marL="630720" indent="-227520" algn="just">
              <a:lnSpc>
                <a:spcPct val="100000"/>
              </a:lnSpc>
            </a:pPr>
            <a:r>
              <a:rPr lang="en-US" sz="2800" b="1" dirty="0">
                <a:solidFill>
                  <a:srgbClr val="7030A0"/>
                </a:solidFill>
              </a:rPr>
              <a:t>Although the child might have been the focal point of a baptism, the ‘audience’ was not peripheral.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a:solidFill>
                  <a:srgbClr val="00B050"/>
                </a:solidFill>
                <a:latin typeface="Arial"/>
                <a:ea typeface="Microsoft YaHei"/>
              </a:rPr>
              <a:t>. </a:t>
            </a:r>
            <a:r>
              <a:rPr lang="en-US" sz="3200" b="1" strike="noStrike" spc="-1" dirty="0" smtClean="0">
                <a:solidFill>
                  <a:srgbClr val="00B050"/>
                </a:solidFill>
                <a:latin typeface="Arial"/>
                <a:ea typeface="Microsoft YaHei"/>
              </a:rPr>
              <a:t>Task 1. </a:t>
            </a:r>
            <a:r>
              <a:rPr lang="ru-RU" sz="3200" b="1" strike="noStrike" spc="-1" dirty="0" err="1" smtClean="0">
                <a:solidFill>
                  <a:srgbClr val="00B050"/>
                </a:solidFill>
                <a:latin typeface="Arial"/>
                <a:ea typeface="Microsoft YaHei"/>
              </a:rPr>
              <a:t>Items</a:t>
            </a:r>
            <a:r>
              <a:rPr lang="ru-RU" sz="3200" b="1" strike="noStrike" spc="-1" dirty="0" smtClean="0">
                <a:solidFill>
                  <a:srgbClr val="00B050"/>
                </a:solidFill>
                <a:latin typeface="Arial"/>
                <a:ea typeface="Microsoft YaHei"/>
              </a:rPr>
              <a:t> 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5" name="CustomShape 2"/>
          <p:cNvSpPr/>
          <p:nvPr/>
        </p:nvSpPr>
        <p:spPr>
          <a:xfrm>
            <a:off x="457200" y="1079999"/>
            <a:ext cx="8228160" cy="5293091"/>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3.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renewed </a:t>
            </a:r>
            <a:r>
              <a:rPr lang="en-US" sz="3200" b="1" dirty="0"/>
              <a:t>curiosity in preparing food for more </a:t>
            </a:r>
            <a:r>
              <a:rPr lang="en-US" sz="3200" b="1" dirty="0" smtClean="0"/>
              <a:t>people</a:t>
            </a:r>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C</a:t>
            </a:r>
            <a:endParaRPr lang="ru-RU" sz="3200" b="1" strike="noStrike" spc="-1" dirty="0" smtClean="0">
              <a:solidFill>
                <a:srgbClr val="C00000"/>
              </a:solidFill>
              <a:latin typeface="Arial"/>
            </a:endParaRPr>
          </a:p>
          <a:p>
            <a:pPr marL="630720" indent="-227520" algn="just">
              <a:lnSpc>
                <a:spcPct val="100000"/>
              </a:lnSpc>
            </a:pPr>
            <a:r>
              <a:rPr lang="en-US" sz="2800" b="1" dirty="0">
                <a:solidFill>
                  <a:srgbClr val="7030A0"/>
                </a:solidFill>
              </a:rPr>
              <a:t>There appears to be a resurgence of interest in the concept of cooking and providing for the larger group; and it is this phenomenon that I intend to explore.</a:t>
            </a:r>
            <a:endParaRPr lang="ru-RU" sz="28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7" name="CustomShape 2"/>
          <p:cNvSpPr/>
          <p:nvPr/>
        </p:nvSpPr>
        <p:spPr>
          <a:xfrm>
            <a:off x="457200" y="1080000"/>
            <a:ext cx="8228160" cy="48636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4.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en-US" sz="3200" b="0" strike="noStrike" spc="-1" dirty="0" smtClean="0">
                <a:solidFill>
                  <a:srgbClr val="000000"/>
                </a:solidFill>
                <a:latin typeface="Calibri"/>
                <a:ea typeface="Microsoft YaHei"/>
              </a:rPr>
              <a:t> </a:t>
            </a:r>
            <a:r>
              <a:rPr lang="ru-RU" sz="3200" b="0" strike="noStrike" spc="-1" dirty="0" smtClean="0">
                <a:solidFill>
                  <a:srgbClr val="000000"/>
                </a:solidFill>
                <a:latin typeface="Calibri"/>
                <a:ea typeface="Microsoft YaHei"/>
              </a:rPr>
              <a:t>… </a:t>
            </a:r>
            <a:endParaRPr lang="en-US" sz="3200" b="0" strike="noStrike" spc="-1" dirty="0" smtClean="0">
              <a:solidFill>
                <a:srgbClr val="000000"/>
              </a:solidFill>
              <a:latin typeface="Calibri"/>
              <a:ea typeface="Microsoft YaHei"/>
            </a:endParaRPr>
          </a:p>
          <a:p>
            <a:pPr algn="just">
              <a:lnSpc>
                <a:spcPct val="100000"/>
              </a:lnSpc>
              <a:spcAft>
                <a:spcPts val="1414"/>
              </a:spcAft>
            </a:pPr>
            <a:r>
              <a:rPr lang="en-US" sz="2800" b="1" spc="-1" dirty="0"/>
              <a:t> </a:t>
            </a:r>
            <a:r>
              <a:rPr lang="en-US" sz="2800" b="1" spc="-1" dirty="0" smtClean="0"/>
              <a:t>  </a:t>
            </a:r>
            <a:r>
              <a:rPr lang="en-US" sz="2800" b="1" dirty="0" smtClean="0"/>
              <a:t>a </a:t>
            </a:r>
            <a:r>
              <a:rPr lang="en-US" sz="2800" b="1" dirty="0"/>
              <a:t>prized and cherished symbol of  a country </a:t>
            </a:r>
            <a:endParaRPr lang="ru-RU" sz="2800" b="1" strike="noStrike" spc="-1" dirty="0">
              <a:latin typeface="Arial"/>
            </a:endParaRPr>
          </a:p>
          <a:p>
            <a:pPr marL="630720" indent="-227520" algn="just">
              <a:lnSpc>
                <a:spcPct val="100000"/>
              </a:lnSpc>
              <a:spcAft>
                <a:spcPts val="1414"/>
              </a:spcAft>
            </a:pPr>
            <a:r>
              <a:rPr lang="ru-RU" sz="3200" b="1" strike="noStrike" spc="-1" dirty="0" err="1">
                <a:solidFill>
                  <a:srgbClr val="C00000"/>
                </a:solidFill>
                <a:latin typeface="Calibri"/>
                <a:ea typeface="Microsoft YaHei"/>
              </a:rPr>
              <a:t>Correct</a:t>
            </a:r>
            <a:r>
              <a:rPr lang="ru-RU" sz="3200" b="1" strike="noStrike" spc="-1" dirty="0">
                <a:solidFill>
                  <a:srgbClr val="C00000"/>
                </a:solidFill>
                <a:latin typeface="Calibri"/>
                <a:ea typeface="Microsoft YaHei"/>
              </a:rPr>
              <a:t> </a:t>
            </a:r>
            <a:r>
              <a:rPr lang="ru-RU" sz="3200" b="1" strike="noStrike" spc="-1" dirty="0" err="1">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C</a:t>
            </a:r>
            <a:endParaRPr lang="ru-RU" sz="3200" b="1" strike="noStrike" spc="-1" dirty="0">
              <a:solidFill>
                <a:srgbClr val="C00000"/>
              </a:solidFill>
              <a:latin typeface="Arial"/>
            </a:endParaRPr>
          </a:p>
          <a:p>
            <a:pPr marL="630720" indent="-227520" algn="just">
              <a:lnSpc>
                <a:spcPct val="100000"/>
              </a:lnSpc>
            </a:pPr>
            <a:r>
              <a:rPr lang="en-US" sz="2400" b="1" dirty="0">
                <a:solidFill>
                  <a:srgbClr val="7030A0"/>
                </a:solidFill>
              </a:rPr>
              <a:t>The Japanese tea ceremony earns recognition as a cultural treasure through the art of its performance. The ‘Christmas Pudding’, with its origins in medieval England, is no less an emblem of culinary tradition.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smtClean="0">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 </a:t>
            </a:r>
            <a:r>
              <a:rPr lang="ru-RU" sz="3200" b="1" strike="noStrike" spc="-1" dirty="0" err="1" smtClean="0">
                <a:solidFill>
                  <a:srgbClr val="00B050"/>
                </a:solidFill>
                <a:latin typeface="Arial"/>
                <a:ea typeface="Microsoft YaHei"/>
              </a:rPr>
              <a:t>Items</a:t>
            </a:r>
            <a:r>
              <a:rPr lang="ru-RU" sz="3200" b="1" strike="noStrike" spc="-1" dirty="0" smtClean="0">
                <a:solidFill>
                  <a:srgbClr val="00B050"/>
                </a:solidFill>
                <a:latin typeface="Arial"/>
                <a:ea typeface="Microsoft YaHei"/>
              </a:rPr>
              <a:t> 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39" name="CustomShape 2"/>
          <p:cNvSpPr/>
          <p:nvPr/>
        </p:nvSpPr>
        <p:spPr>
          <a:xfrm>
            <a:off x="457200" y="1080000"/>
            <a:ext cx="8228160" cy="5048238"/>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5.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which</a:t>
            </a:r>
            <a:r>
              <a:rPr lang="ru-RU" sz="3200" b="0" strike="noStrike" spc="-1" dirty="0">
                <a:solidFill>
                  <a:srgbClr val="000000"/>
                </a:solidFill>
                <a:latin typeface="Calibri"/>
                <a:ea typeface="Microsoft YaHei"/>
              </a:rPr>
              <a:t> </a:t>
            </a:r>
            <a:r>
              <a:rPr lang="en-US" sz="3200" b="0" strike="noStrike" spc="-1" dirty="0" smtClean="0">
                <a:solidFill>
                  <a:srgbClr val="000000"/>
                </a:solidFill>
                <a:latin typeface="Calibri"/>
                <a:ea typeface="Microsoft YaHei"/>
              </a:rPr>
              <a:t>part of the </a:t>
            </a:r>
            <a:r>
              <a:rPr lang="en-US" sz="3200" spc="-1" dirty="0" smtClean="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nSpc>
                <a:spcPct val="100000"/>
              </a:lnSpc>
              <a:spcAft>
                <a:spcPts val="1414"/>
              </a:spcAft>
            </a:pPr>
            <a:r>
              <a:rPr lang="en-US" sz="3200" b="1" dirty="0" smtClean="0"/>
              <a:t>the </a:t>
            </a:r>
            <a:r>
              <a:rPr lang="en-US" sz="3200" b="1" dirty="0"/>
              <a:t>impossibility to trace the history behind certain </a:t>
            </a:r>
            <a:r>
              <a:rPr lang="en-US" sz="3200" b="1" dirty="0" smtClean="0"/>
              <a:t>traditions</a:t>
            </a:r>
          </a:p>
          <a:p>
            <a:pPr marL="403200">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A</a:t>
            </a:r>
          </a:p>
          <a:p>
            <a:pPr marL="630720" indent="-227520">
              <a:lnSpc>
                <a:spcPct val="100000"/>
              </a:lnSpc>
              <a:spcAft>
                <a:spcPts val="1414"/>
              </a:spcAft>
            </a:pPr>
            <a:r>
              <a:rPr lang="en-US" sz="2000" b="1" dirty="0">
                <a:solidFill>
                  <a:srgbClr val="7030A0"/>
                </a:solidFill>
              </a:rPr>
              <a:t>Some customs are so deeply rooted in culture that we are not always confident of their origins.</a:t>
            </a:r>
            <a:endParaRPr lang="en-US" sz="2000" b="1" strike="noStrike" spc="-1" dirty="0" smtClean="0">
              <a:solidFill>
                <a:srgbClr val="7030A0"/>
              </a:solidFill>
              <a:latin typeface="Calibri"/>
              <a:ea typeface="Microsoft YaHe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41" name="CustomShape 2"/>
          <p:cNvSpPr/>
          <p:nvPr/>
        </p:nvSpPr>
        <p:spPr>
          <a:xfrm>
            <a:off x="457200" y="1080000"/>
            <a:ext cx="8228160" cy="5236824"/>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6.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which</a:t>
            </a:r>
            <a:r>
              <a:rPr lang="ru-RU" sz="3200" b="0" strike="noStrike" spc="-1" dirty="0">
                <a:solidFill>
                  <a:srgbClr val="000000"/>
                </a:solidFill>
                <a:latin typeface="Calibri"/>
                <a:ea typeface="Microsoft YaHei"/>
              </a:rPr>
              <a:t> </a:t>
            </a:r>
            <a:r>
              <a:rPr lang="en-US" sz="3200" b="0" strike="noStrike" spc="-1" dirty="0" smtClean="0">
                <a:solidFill>
                  <a:srgbClr val="000000"/>
                </a:solidFill>
                <a:latin typeface="Calibri"/>
                <a:ea typeface="Microsoft YaHei"/>
              </a:rPr>
              <a:t>part of the </a:t>
            </a:r>
            <a:r>
              <a:rPr lang="en-US" sz="3200" spc="-1" dirty="0" smtClean="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appreciated </a:t>
            </a:r>
            <a:r>
              <a:rPr lang="en-US" sz="3200" b="1" dirty="0"/>
              <a:t>importance of time efficiency in cooking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D</a:t>
            </a:r>
          </a:p>
          <a:p>
            <a:pPr marL="630720" indent="-227520" algn="just">
              <a:lnSpc>
                <a:spcPct val="100000"/>
              </a:lnSpc>
              <a:spcAft>
                <a:spcPts val="1414"/>
              </a:spcAft>
            </a:pPr>
            <a:r>
              <a:rPr lang="en-US" sz="2400" b="1" dirty="0">
                <a:solidFill>
                  <a:srgbClr val="7030A0"/>
                </a:solidFill>
              </a:rPr>
              <a:t>In the modern era it has become essential to cook quicker and faster, minimizing the minutes and hours spent on cooking. This is what is valued, not mastery and skill.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a:solidFill>
                  <a:srgbClr val="000000"/>
                </a:solidFill>
                <a:latin typeface="Arial"/>
                <a:ea typeface="Microsoft YaHei"/>
              </a:rPr>
              <a:t> </a:t>
            </a: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88" name="CustomShape 2"/>
          <p:cNvSpPr/>
          <p:nvPr/>
        </p:nvSpPr>
        <p:spPr>
          <a:xfrm>
            <a:off x="457200" y="1080000"/>
            <a:ext cx="8228160" cy="4822036"/>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marL="514350" indent="-514350" algn="just">
              <a:lnSpc>
                <a:spcPct val="100000"/>
              </a:lnSpc>
              <a:spcAft>
                <a:spcPts val="1414"/>
              </a:spcAft>
              <a:buAutoNum type="arabicPeriod"/>
            </a:pPr>
            <a:r>
              <a:rPr lang="en-US" sz="3200" dirty="0" smtClean="0"/>
              <a:t>Before </a:t>
            </a:r>
            <a:r>
              <a:rPr lang="en-US" sz="3200" dirty="0"/>
              <a:t>taking up photography the speaker … </a:t>
            </a:r>
            <a:r>
              <a:rPr lang="ru-RU" sz="3200" spc="-1" dirty="0" smtClean="0">
                <a:solidFill>
                  <a:srgbClr val="000000"/>
                </a:solidFill>
                <a:latin typeface="Calibri"/>
                <a:ea typeface="Microsoft YaHei"/>
              </a:rPr>
              <a:t> </a:t>
            </a:r>
            <a:endParaRPr lang="en-US" sz="3200" spc="-1" dirty="0" smtClean="0">
              <a:solidFill>
                <a:srgbClr val="000000"/>
              </a:solidFill>
              <a:latin typeface="Calibri"/>
              <a:ea typeface="Microsoft YaHei"/>
            </a:endParaRPr>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  </a:t>
            </a:r>
            <a:endParaRPr lang="ru-RU" sz="3200" b="0" strike="noStrike" spc="-1" dirty="0" smtClean="0">
              <a:latin typeface="Arial"/>
            </a:endParaRPr>
          </a:p>
          <a:p>
            <a:pPr lvl="0"/>
            <a:r>
              <a:rPr lang="ru-RU" sz="3200" b="0" strike="noStrike" spc="-1" dirty="0" smtClean="0">
                <a:solidFill>
                  <a:srgbClr val="FF0000"/>
                </a:solidFill>
                <a:latin typeface="Calibri"/>
                <a:ea typeface="Microsoft YaHei"/>
              </a:rPr>
              <a:t> </a:t>
            </a:r>
            <a:r>
              <a:rPr lang="en-US" sz="3200" spc="-1" dirty="0" smtClean="0">
                <a:solidFill>
                  <a:srgbClr val="FF0000"/>
                </a:solidFill>
                <a:latin typeface="Calibri"/>
                <a:ea typeface="Microsoft YaHei"/>
              </a:rPr>
              <a:t>B) </a:t>
            </a:r>
            <a:r>
              <a:rPr lang="en-US" sz="3200" dirty="0" smtClean="0">
                <a:solidFill>
                  <a:srgbClr val="FF0000"/>
                </a:solidFill>
              </a:rPr>
              <a:t>became </a:t>
            </a:r>
            <a:r>
              <a:rPr lang="en-US" sz="3200" dirty="0">
                <a:solidFill>
                  <a:srgbClr val="FF0000"/>
                </a:solidFill>
              </a:rPr>
              <a:t>interested in the composition. </a:t>
            </a:r>
            <a:endParaRPr lang="ru-RU" sz="3200" dirty="0">
              <a:solidFill>
                <a:srgbClr val="FF0000"/>
              </a:solidFill>
            </a:endParaRPr>
          </a:p>
          <a:p>
            <a:pPr marL="630720" indent="-227520" algn="just">
              <a:lnSpc>
                <a:spcPct val="100000"/>
              </a:lnSpc>
            </a:pPr>
            <a:endParaRPr lang="en-US" sz="3200" b="1" dirty="0" smtClean="0"/>
          </a:p>
          <a:p>
            <a:pPr marL="630720" indent="-227520" algn="just">
              <a:lnSpc>
                <a:spcPct val="100000"/>
              </a:lnSpc>
            </a:pPr>
            <a:r>
              <a:rPr lang="en-US" sz="2400" dirty="0" smtClean="0">
                <a:solidFill>
                  <a:srgbClr val="3148F3"/>
                </a:solidFill>
              </a:rPr>
              <a:t>I </a:t>
            </a:r>
            <a:r>
              <a:rPr lang="en-US" sz="2400" dirty="0">
                <a:solidFill>
                  <a:srgbClr val="3148F3"/>
                </a:solidFill>
              </a:rPr>
              <a:t>enjoyed painting classes at school and from those I learnt a lot about composition - how to put together a picture, how to balance the different shapes and how to create mood through the use of colour.</a:t>
            </a:r>
            <a:endParaRPr lang="ru-RU" sz="200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45" name="CustomShape 2"/>
          <p:cNvSpPr/>
          <p:nvPr/>
        </p:nvSpPr>
        <p:spPr>
          <a:xfrm>
            <a:off x="457200" y="1079999"/>
            <a:ext cx="8228160" cy="554473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en-US" sz="3200" spc="-1" dirty="0">
                <a:solidFill>
                  <a:srgbClr val="000000"/>
                </a:solidFill>
                <a:latin typeface="Calibri"/>
                <a:ea typeface="Microsoft YaHei"/>
              </a:rPr>
              <a:t>7</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importance </a:t>
            </a:r>
            <a:r>
              <a:rPr lang="en-US" sz="3200" b="1" dirty="0"/>
              <a:t>attached to the process of cooking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C</a:t>
            </a:r>
            <a:endParaRPr lang="ru-RU" sz="3200" b="1" strike="noStrike" spc="-1" dirty="0" smtClean="0">
              <a:solidFill>
                <a:srgbClr val="C00000"/>
              </a:solidFill>
              <a:latin typeface="Arial"/>
            </a:endParaRPr>
          </a:p>
          <a:p>
            <a:pPr marL="630720" indent="-227520" algn="just">
              <a:lnSpc>
                <a:spcPct val="100000"/>
              </a:lnSpc>
              <a:spcAft>
                <a:spcPts val="1414"/>
              </a:spcAft>
            </a:pPr>
            <a:r>
              <a:rPr lang="en-US" sz="2400" b="1" dirty="0">
                <a:solidFill>
                  <a:srgbClr val="7030A0"/>
                </a:solidFill>
              </a:rPr>
              <a:t>Despite the very obvious differences between a subtle green tea and a spicy rich dessert, there is a commonality; the meaningfulness given to each stage of creation through the rituals of movement, of ingredient, of a recipe or procedure followed.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p>
        </p:txBody>
      </p:sp>
      <p:sp>
        <p:nvSpPr>
          <p:cNvPr id="143" name="CustomShape 2"/>
          <p:cNvSpPr/>
          <p:nvPr/>
        </p:nvSpPr>
        <p:spPr>
          <a:xfrm>
            <a:off x="457200" y="1080000"/>
            <a:ext cx="8228160" cy="50160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en-US" sz="3200" spc="-1" dirty="0">
                <a:solidFill>
                  <a:srgbClr val="000000"/>
                </a:solidFill>
                <a:latin typeface="Calibri"/>
                <a:ea typeface="Microsoft YaHei"/>
              </a:rPr>
              <a:t>8</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major </a:t>
            </a:r>
            <a:r>
              <a:rPr lang="en-US" sz="3200" b="1" dirty="0"/>
              <a:t>milestones in a person’s life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B</a:t>
            </a:r>
          </a:p>
          <a:p>
            <a:pPr marL="630720" indent="-227520" algn="just">
              <a:lnSpc>
                <a:spcPct val="100000"/>
              </a:lnSpc>
              <a:spcAft>
                <a:spcPts val="1414"/>
              </a:spcAft>
            </a:pPr>
            <a:r>
              <a:rPr lang="en-US" sz="2800" b="1" dirty="0">
                <a:solidFill>
                  <a:srgbClr val="7030A0"/>
                </a:solidFill>
              </a:rPr>
              <a:t>In the past, the sharing of a meal had an inseparably social and religious purpose, with the largest feasts marking key passages of life, birth, marriage and death. </a:t>
            </a:r>
            <a:endParaRPr lang="en-US" sz="2800" b="1" strike="noStrike" spc="-1" dirty="0" smtClean="0">
              <a:solidFill>
                <a:srgbClr val="7030A0"/>
              </a:solidFill>
              <a:latin typeface="Calibri"/>
              <a:ea typeface="Microsoft YaHe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47" name="CustomShape 2"/>
          <p:cNvSpPr/>
          <p:nvPr/>
        </p:nvSpPr>
        <p:spPr>
          <a:xfrm>
            <a:off x="457200" y="1079999"/>
            <a:ext cx="8228160" cy="525614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9.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strengthening </a:t>
            </a:r>
            <a:r>
              <a:rPr lang="en-US" sz="3200" b="1" dirty="0"/>
              <a:t>bonds with different social groups </a:t>
            </a:r>
            <a:endParaRPr lang="en-US" sz="3200" b="1" dirty="0" smtClean="0"/>
          </a:p>
          <a:p>
            <a:pPr marL="403200" algn="just">
              <a:lnSpc>
                <a:spcPct val="100000"/>
              </a:lnSpc>
              <a:spcAft>
                <a:spcPts val="1414"/>
              </a:spcAft>
            </a:pPr>
            <a:r>
              <a:rPr lang="en-US" sz="3200" b="1" strike="noStrike" spc="-1" dirty="0" smtClean="0">
                <a:solidFill>
                  <a:srgbClr val="C00000"/>
                </a:solidFill>
                <a:latin typeface="Calibri"/>
                <a:ea typeface="Microsoft YaHei"/>
              </a:rPr>
              <a:t>C</a:t>
            </a:r>
            <a:r>
              <a:rPr lang="ru-RU" sz="3200" b="1" strike="noStrike" spc="-1" dirty="0" err="1" smtClean="0">
                <a:solidFill>
                  <a:srgbClr val="C00000"/>
                </a:solidFill>
                <a:latin typeface="Calibri"/>
                <a:ea typeface="Microsoft YaHei"/>
              </a:rPr>
              <a:t>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D</a:t>
            </a:r>
          </a:p>
          <a:p>
            <a:pPr marL="630720" indent="-227520" algn="just">
              <a:lnSpc>
                <a:spcPct val="100000"/>
              </a:lnSpc>
              <a:spcAft>
                <a:spcPts val="1414"/>
              </a:spcAft>
            </a:pPr>
            <a:r>
              <a:rPr lang="en-US" sz="2800" b="1" dirty="0">
                <a:solidFill>
                  <a:srgbClr val="7030A0"/>
                </a:solidFill>
              </a:rPr>
              <a:t>In sharing a meal, we reinforce the ties that bind us to family, friends, associates, or even larger social groups. </a:t>
            </a:r>
            <a:endParaRPr lang="ru-RU" sz="28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49" name="CustomShape 2"/>
          <p:cNvSpPr/>
          <p:nvPr/>
        </p:nvSpPr>
        <p:spPr>
          <a:xfrm>
            <a:off x="457200" y="1080000"/>
            <a:ext cx="8228160" cy="48128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10.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2800" b="1" dirty="0" smtClean="0"/>
              <a:t>a </a:t>
            </a:r>
            <a:r>
              <a:rPr lang="en-US" sz="2800" b="1" dirty="0"/>
              <a:t>doubt concerning an opinion </a:t>
            </a:r>
            <a:endParaRPr lang="en-US" sz="28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A</a:t>
            </a:r>
            <a:endParaRPr lang="ru-RU" sz="3200" b="1" strike="noStrike" spc="-1" dirty="0" smtClean="0">
              <a:solidFill>
                <a:srgbClr val="C00000"/>
              </a:solidFill>
              <a:latin typeface="Arial"/>
            </a:endParaRPr>
          </a:p>
          <a:p>
            <a:pPr marL="630720" indent="-227520" algn="just">
              <a:lnSpc>
                <a:spcPct val="100000"/>
              </a:lnSpc>
              <a:spcAft>
                <a:spcPts val="1414"/>
              </a:spcAft>
            </a:pPr>
            <a:r>
              <a:rPr lang="en-US" sz="2400" b="1" dirty="0">
                <a:solidFill>
                  <a:srgbClr val="7030A0"/>
                </a:solidFill>
              </a:rPr>
              <a:t>By no means does this theory have universal support, but it is evident today that people will choose to reject certain foods to mark social boundaries, class, wealth, ethical viewpoint, and so on.</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51" name="CustomShape 2"/>
          <p:cNvSpPr/>
          <p:nvPr/>
        </p:nvSpPr>
        <p:spPr>
          <a:xfrm>
            <a:off x="457200" y="1080000"/>
            <a:ext cx="8228160" cy="5255486"/>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11.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light-hearted </a:t>
            </a:r>
            <a:r>
              <a:rPr lang="en-US" sz="3200" b="1" dirty="0"/>
              <a:t>and flippant attitude to cooking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C</a:t>
            </a:r>
            <a:endParaRPr lang="ru-RU" sz="3200" b="1" strike="noStrike" spc="-1" dirty="0" smtClean="0">
              <a:solidFill>
                <a:srgbClr val="C00000"/>
              </a:solidFill>
              <a:latin typeface="Arial"/>
            </a:endParaRPr>
          </a:p>
          <a:p>
            <a:pPr marL="630720" indent="-227520" algn="just">
              <a:lnSpc>
                <a:spcPct val="100000"/>
              </a:lnSpc>
              <a:spcAft>
                <a:spcPts val="1414"/>
              </a:spcAft>
            </a:pPr>
            <a:r>
              <a:rPr lang="en-US" sz="2400" b="1" dirty="0">
                <a:solidFill>
                  <a:srgbClr val="7030A0"/>
                </a:solidFill>
              </a:rPr>
              <a:t>In contrast, we have developed a hasty and mechanical approach to the making of meals and with it, a disconnection to the real value of food and what it represents beyond our basic survival. </a:t>
            </a:r>
            <a:endParaRPr lang="ru-RU" sz="2400" b="1" strike="noStrike" spc="-1" dirty="0" smtClean="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53" name="CustomShape 2"/>
          <p:cNvSpPr/>
          <p:nvPr/>
        </p:nvSpPr>
        <p:spPr>
          <a:xfrm>
            <a:off x="457200" y="1079999"/>
            <a:ext cx="8228160" cy="5031551"/>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12.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a </a:t>
            </a:r>
            <a:r>
              <a:rPr lang="en-US" sz="3200" b="1" dirty="0"/>
              <a:t>regular visit paid to one’s </a:t>
            </a:r>
            <a:r>
              <a:rPr lang="en-US" sz="3200" b="1" dirty="0" smtClean="0"/>
              <a:t>ancestral home </a:t>
            </a:r>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B</a:t>
            </a:r>
          </a:p>
          <a:p>
            <a:pPr marL="630720" indent="-227520" algn="just">
              <a:lnSpc>
                <a:spcPct val="100000"/>
              </a:lnSpc>
              <a:spcAft>
                <a:spcPts val="1414"/>
              </a:spcAft>
            </a:pPr>
            <a:r>
              <a:rPr lang="en-US" sz="2400" b="1" dirty="0">
                <a:solidFill>
                  <a:srgbClr val="7030A0"/>
                </a:solidFill>
              </a:rPr>
              <a:t>Even until the last century, the tradition of younger generations returning to the matriarchal home for the ritual weekly gathering and grandmother’s cooking was still prevalent.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55" name="CustomShape 2"/>
          <p:cNvSpPr/>
          <p:nvPr/>
        </p:nvSpPr>
        <p:spPr>
          <a:xfrm>
            <a:off x="457200" y="1079999"/>
            <a:ext cx="8228160" cy="535774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13.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mentioned</a:t>
            </a:r>
            <a:r>
              <a:rPr lang="ru-RU" sz="3200" b="0" strike="noStrike" spc="-1" dirty="0" smtClean="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foods </a:t>
            </a:r>
            <a:r>
              <a:rPr lang="en-US" sz="3200" b="1" dirty="0"/>
              <a:t>an indicator distinguishing one group from another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A</a:t>
            </a:r>
          </a:p>
          <a:p>
            <a:pPr marL="630720" indent="-227520" algn="just">
              <a:lnSpc>
                <a:spcPct val="100000"/>
              </a:lnSpc>
              <a:spcAft>
                <a:spcPts val="1414"/>
              </a:spcAft>
            </a:pPr>
            <a:r>
              <a:rPr lang="en-US" sz="2400" b="1" dirty="0">
                <a:solidFill>
                  <a:srgbClr val="7030A0"/>
                </a:solidFill>
              </a:rPr>
              <a:t>By no means does this theory have universal support, but it is evident today that people will choose to reject certain foods to mark social boundaries, class, wealth, ethical viewpoint, and so on.</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smtClean="0">
                <a:solidFill>
                  <a:srgbClr val="00B050"/>
                </a:solidFill>
                <a:latin typeface="Arial"/>
                <a:ea typeface="Microsoft YaHei"/>
              </a:rPr>
              <a:t>.</a:t>
            </a:r>
            <a:r>
              <a:rPr lang="en-US" sz="3200" b="1" strike="noStrike" spc="-1" dirty="0" smtClean="0">
                <a:solidFill>
                  <a:srgbClr val="00B050"/>
                </a:solidFill>
                <a:latin typeface="Arial"/>
                <a:ea typeface="Microsoft YaHei"/>
              </a:rPr>
              <a:t> Task 1.</a:t>
            </a:r>
            <a:r>
              <a:rPr lang="ru-RU" sz="3200" b="1" strike="noStrike" spc="-1" dirty="0" smtClean="0">
                <a:solidFill>
                  <a:srgbClr val="00B050"/>
                </a:solidFill>
                <a:latin typeface="Arial"/>
                <a:ea typeface="Microsoft YaHei"/>
              </a:rPr>
              <a:t> </a:t>
            </a:r>
            <a:r>
              <a:rPr lang="ru-RU" sz="3200" b="1" strike="noStrike" spc="-1" dirty="0" err="1">
                <a:solidFill>
                  <a:srgbClr val="00B050"/>
                </a:solidFill>
                <a:latin typeface="Arial"/>
                <a:ea typeface="Microsoft YaHei"/>
              </a:rPr>
              <a:t>Items</a:t>
            </a:r>
            <a:r>
              <a:rPr lang="ru-RU" sz="3200" b="1" strike="noStrike" spc="-1" dirty="0">
                <a:solidFill>
                  <a:srgbClr val="00B050"/>
                </a:solidFill>
                <a:latin typeface="Arial"/>
                <a:ea typeface="Microsoft YaHei"/>
              </a:rPr>
              <a:t> </a:t>
            </a:r>
            <a:r>
              <a:rPr lang="ru-RU" sz="3200" b="1" strike="noStrike" spc="-1" dirty="0" smtClean="0">
                <a:solidFill>
                  <a:srgbClr val="00B050"/>
                </a:solidFill>
                <a:latin typeface="Arial"/>
                <a:ea typeface="Microsoft YaHei"/>
              </a:rPr>
              <a:t>1-1</a:t>
            </a:r>
            <a:r>
              <a:rPr lang="en-US" sz="3200" b="1" strike="noStrike" spc="-1" dirty="0" smtClean="0">
                <a:solidFill>
                  <a:srgbClr val="00B050"/>
                </a:solidFill>
                <a:latin typeface="Arial"/>
                <a:ea typeface="Microsoft YaHei"/>
              </a:rPr>
              <a:t>4</a:t>
            </a:r>
            <a:endParaRPr lang="ru-RU" sz="3200" b="0" strike="noStrike" spc="-1" dirty="0">
              <a:solidFill>
                <a:srgbClr val="00B050"/>
              </a:solidFill>
              <a:latin typeface="Arial"/>
            </a:endParaRPr>
          </a:p>
        </p:txBody>
      </p:sp>
      <p:sp>
        <p:nvSpPr>
          <p:cNvPr id="157" name="CustomShape 2"/>
          <p:cNvSpPr/>
          <p:nvPr/>
        </p:nvSpPr>
        <p:spPr>
          <a:xfrm>
            <a:off x="457200" y="1080000"/>
            <a:ext cx="8228160" cy="5030654"/>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a:solidFill>
                  <a:srgbClr val="000000"/>
                </a:solidFill>
                <a:latin typeface="Calibri"/>
                <a:ea typeface="Microsoft YaHei"/>
              </a:rPr>
              <a:t>14. </a:t>
            </a:r>
            <a:r>
              <a:rPr lang="ru-RU" sz="3200" b="0" strike="noStrike" spc="-1" dirty="0" err="1">
                <a:solidFill>
                  <a:srgbClr val="000000"/>
                </a:solidFill>
                <a:latin typeface="Calibri"/>
                <a:ea typeface="Microsoft YaHei"/>
              </a:rPr>
              <a:t>In</a:t>
            </a:r>
            <a:r>
              <a:rPr lang="ru-RU" sz="3200" b="0" strike="noStrike" spc="-1" dirty="0">
                <a:solidFill>
                  <a:srgbClr val="000000"/>
                </a:solidFill>
                <a:latin typeface="Calibri"/>
                <a:ea typeface="Microsoft YaHei"/>
              </a:rPr>
              <a:t> </a:t>
            </a:r>
            <a:r>
              <a:rPr lang="ru-RU" sz="3200" b="0" strike="noStrike" spc="-1" dirty="0" err="1" smtClean="0">
                <a:solidFill>
                  <a:srgbClr val="000000"/>
                </a:solidFill>
                <a:latin typeface="Calibri"/>
                <a:ea typeface="Microsoft YaHei"/>
              </a:rPr>
              <a:t>which</a:t>
            </a:r>
            <a:r>
              <a:rPr lang="en-US" sz="3200" b="0" strike="noStrike" spc="-1" dirty="0" smtClean="0">
                <a:solidFill>
                  <a:srgbClr val="000000"/>
                </a:solidFill>
                <a:latin typeface="Calibri"/>
                <a:ea typeface="Microsoft YaHei"/>
              </a:rPr>
              <a:t> part of the</a:t>
            </a:r>
            <a:r>
              <a:rPr lang="ru-RU" sz="3200" b="0" strike="noStrike" spc="-1" dirty="0" smtClean="0">
                <a:solidFill>
                  <a:srgbClr val="000000"/>
                </a:solidFill>
                <a:latin typeface="Calibri"/>
                <a:ea typeface="Microsoft YaHei"/>
              </a:rPr>
              <a:t> </a:t>
            </a:r>
            <a:r>
              <a:rPr lang="en-US" sz="3200" spc="-1" dirty="0">
                <a:solidFill>
                  <a:srgbClr val="000000"/>
                </a:solidFill>
                <a:latin typeface="Calibri"/>
                <a:ea typeface="Microsoft YaHei"/>
              </a:rPr>
              <a:t>article</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is</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the</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following</a:t>
            </a:r>
            <a:r>
              <a:rPr lang="ru-RU" sz="3200" b="0" strike="noStrike" spc="-1" dirty="0">
                <a:solidFill>
                  <a:srgbClr val="000000"/>
                </a:solidFill>
                <a:latin typeface="Calibri"/>
                <a:ea typeface="Microsoft YaHei"/>
              </a:rPr>
              <a:t> </a:t>
            </a:r>
            <a:r>
              <a:rPr lang="ru-RU" sz="3200" b="0" strike="noStrike" spc="-1" dirty="0" err="1">
                <a:solidFill>
                  <a:srgbClr val="000000"/>
                </a:solidFill>
                <a:latin typeface="Calibri"/>
                <a:ea typeface="Microsoft YaHei"/>
              </a:rPr>
              <a:t>mentioned</a:t>
            </a:r>
            <a:r>
              <a:rPr lang="ru-RU" sz="3200" b="0" strike="noStrike" spc="-1" dirty="0">
                <a:solidFill>
                  <a:srgbClr val="000000"/>
                </a:solidFill>
                <a:latin typeface="Calibri"/>
                <a:ea typeface="Microsoft YaHei"/>
              </a:rPr>
              <a:t>… </a:t>
            </a:r>
            <a:endParaRPr lang="ru-RU" sz="3200" b="0" strike="noStrike" spc="-1" dirty="0">
              <a:latin typeface="Arial"/>
            </a:endParaRPr>
          </a:p>
          <a:p>
            <a:pPr marL="403200" algn="just">
              <a:lnSpc>
                <a:spcPct val="100000"/>
              </a:lnSpc>
              <a:spcAft>
                <a:spcPts val="1414"/>
              </a:spcAft>
            </a:pPr>
            <a:r>
              <a:rPr lang="en-US" sz="3200" b="1" dirty="0" smtClean="0"/>
              <a:t>a </a:t>
            </a:r>
            <a:r>
              <a:rPr lang="en-US" sz="3200" b="1" dirty="0"/>
              <a:t>similarity of two seemingly different rituals </a:t>
            </a:r>
            <a:endParaRPr lang="en-US" sz="3200" b="1" dirty="0" smtClean="0"/>
          </a:p>
          <a:p>
            <a:pPr marL="403200" algn="just">
              <a:lnSpc>
                <a:spcPct val="100000"/>
              </a:lnSpc>
              <a:spcAft>
                <a:spcPts val="1414"/>
              </a:spcAft>
            </a:pPr>
            <a:r>
              <a:rPr lang="ru-RU" sz="3200" b="1" strike="noStrike" spc="-1" dirty="0" err="1" smtClean="0">
                <a:solidFill>
                  <a:srgbClr val="C00000"/>
                </a:solidFill>
                <a:latin typeface="Calibri"/>
                <a:ea typeface="Microsoft YaHei"/>
              </a:rPr>
              <a:t>Correct</a:t>
            </a:r>
            <a:r>
              <a:rPr lang="ru-RU" sz="3200" b="1" strike="noStrike" spc="-1" dirty="0" smtClean="0">
                <a:solidFill>
                  <a:srgbClr val="C00000"/>
                </a:solidFill>
                <a:latin typeface="Calibri"/>
                <a:ea typeface="Microsoft YaHei"/>
              </a:rPr>
              <a:t> </a:t>
            </a:r>
            <a:r>
              <a:rPr lang="ru-RU" sz="3200" b="1" strike="noStrike" spc="-1" dirty="0" err="1" smtClean="0">
                <a:solidFill>
                  <a:srgbClr val="C00000"/>
                </a:solidFill>
                <a:latin typeface="Calibri"/>
                <a:ea typeface="Microsoft YaHei"/>
              </a:rPr>
              <a:t>answer</a:t>
            </a:r>
            <a:r>
              <a:rPr lang="ru-RU" sz="3200" b="1" strike="noStrike" spc="-1" dirty="0" smtClean="0">
                <a:solidFill>
                  <a:srgbClr val="C00000"/>
                </a:solidFill>
                <a:latin typeface="Calibri"/>
                <a:ea typeface="Microsoft YaHei"/>
              </a:rPr>
              <a:t>:</a:t>
            </a:r>
            <a:r>
              <a:rPr lang="en-US" sz="3200" b="1" strike="noStrike" spc="-1" dirty="0" smtClean="0">
                <a:solidFill>
                  <a:srgbClr val="C00000"/>
                </a:solidFill>
                <a:latin typeface="Calibri"/>
                <a:ea typeface="Microsoft YaHei"/>
              </a:rPr>
              <a:t> C</a:t>
            </a:r>
            <a:endParaRPr lang="ru-RU" sz="3200" b="1" strike="noStrike" spc="-1" dirty="0" smtClean="0">
              <a:solidFill>
                <a:srgbClr val="C00000"/>
              </a:solidFill>
              <a:latin typeface="Arial"/>
            </a:endParaRPr>
          </a:p>
          <a:p>
            <a:pPr marL="630720" indent="-227520" algn="just">
              <a:lnSpc>
                <a:spcPct val="100000"/>
              </a:lnSpc>
              <a:spcAft>
                <a:spcPts val="1414"/>
              </a:spcAft>
            </a:pPr>
            <a:r>
              <a:rPr lang="en-US" sz="2800" b="1" spc="-1" dirty="0" smtClean="0">
                <a:solidFill>
                  <a:srgbClr val="7030A0"/>
                </a:solidFill>
                <a:ea typeface="Microsoft YaHei"/>
              </a:rPr>
              <a:t> </a:t>
            </a:r>
            <a:r>
              <a:rPr lang="en-US" sz="2400" b="1" dirty="0">
                <a:solidFill>
                  <a:srgbClr val="7030A0"/>
                </a:solidFill>
              </a:rPr>
              <a:t>Despite the very obvious differences between a subtle green tea and a spicy rich dessert, there is a commonality; </a:t>
            </a:r>
            <a:r>
              <a:rPr lang="en-US" sz="2400" b="1" dirty="0" smtClean="0">
                <a:solidFill>
                  <a:srgbClr val="7030A0"/>
                </a:solidFill>
              </a:rPr>
              <a:t>… </a:t>
            </a:r>
            <a:endParaRPr lang="ru-RU" sz="2400" b="1" strike="noStrike" spc="-1" dirty="0">
              <a:solidFill>
                <a:srgbClr val="7030A0"/>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p:nvPr>
        </p:nvSpPr>
        <p:spPr>
          <a:xfrm>
            <a:off x="457199" y="786141"/>
            <a:ext cx="8229240" cy="5761577"/>
          </a:xfrm>
        </p:spPr>
        <p:txBody>
          <a:bodyPr/>
          <a:lstStyle/>
          <a:p>
            <a:r>
              <a:rPr lang="en-US" sz="1300" b="1" dirty="0" smtClean="0"/>
              <a:t>We've </a:t>
            </a:r>
            <a:r>
              <a:rPr lang="en-US" sz="1300" b="1" dirty="0"/>
              <a:t>all encountered them, haven't we? Those madcap people who take their lives in their hands and indulge in wild and wonderful exploits. Have you ever asked yourself the question “Are people who chase after risks different from everyone else?” </a:t>
            </a:r>
            <a:endParaRPr lang="en-US" sz="1300" b="1" dirty="0" smtClean="0"/>
          </a:p>
          <a:p>
            <a:endParaRPr lang="ru-RU" sz="1300" dirty="0"/>
          </a:p>
          <a:p>
            <a:r>
              <a:rPr lang="en-US" sz="1300" b="1" dirty="0" smtClean="0">
                <a:solidFill>
                  <a:srgbClr val="C00000"/>
                </a:solidFill>
              </a:rPr>
              <a:t>(D) </a:t>
            </a:r>
            <a:r>
              <a:rPr lang="en-US" sz="1300" dirty="0"/>
              <a:t>Well, it looks as though science may have come up with some sort of answer. It's being suggested that risk seekers might actually have a different brain chemistry from those who adopt a more ordered approach to their lives.</a:t>
            </a:r>
            <a:endParaRPr lang="ru-RU" sz="1300" dirty="0"/>
          </a:p>
          <a:p>
            <a:r>
              <a:rPr lang="en-US" sz="1300" b="1" dirty="0" smtClean="0">
                <a:solidFill>
                  <a:srgbClr val="C00000"/>
                </a:solidFill>
              </a:rPr>
              <a:t>(B) </a:t>
            </a:r>
            <a:r>
              <a:rPr lang="en-US" sz="1300" dirty="0"/>
              <a:t>So what exactly goes on in the bodies and brains of people who get high on thrills? Well, psychologists recently conducted an investigation of trainee parachutists before, during and after their first lump. When they carried out an analysis of all the data they had collected, they discovered that there was an eight­fold increase in adrenaline  levels during the jump —adrenaline, as you know, is a hormone in our bodies —and that another hormone, which is called noradrenaline, had increased by 150 per cent.</a:t>
            </a:r>
            <a:endParaRPr lang="ru-RU" sz="1300" dirty="0"/>
          </a:p>
          <a:p>
            <a:r>
              <a:rPr lang="en-US" sz="1300" b="1" dirty="0" smtClean="0">
                <a:solidFill>
                  <a:srgbClr val="C00000"/>
                </a:solidFill>
              </a:rPr>
              <a:t>(F) </a:t>
            </a:r>
            <a:r>
              <a:rPr lang="en-US" sz="1300" dirty="0"/>
              <a:t>As you probably know, the former is at work in situations of fear and tension, where the body needs to prepare itself for </a:t>
            </a:r>
            <a:r>
              <a:rPr lang="en-US" sz="1300" dirty="0" err="1"/>
              <a:t>self-defence</a:t>
            </a:r>
            <a:r>
              <a:rPr lang="en-US" sz="1300" dirty="0"/>
              <a:t>. What adrenaline does is to increase the heart-rate and blood pressure. Sugar molecules are released to produce energy in the muscles. Those are the effects of adrenaline. What noradrenaline does is to stimulate the brain's pleasure </a:t>
            </a:r>
            <a:r>
              <a:rPr lang="en-US" sz="1300" dirty="0" err="1"/>
              <a:t>centres</a:t>
            </a:r>
            <a:r>
              <a:rPr lang="en-US" sz="1300" dirty="0"/>
              <a:t>. This is thought to be the reason for the good feeling experienced by risk-takers.</a:t>
            </a:r>
            <a:endParaRPr lang="ru-RU" sz="1300" dirty="0"/>
          </a:p>
          <a:p>
            <a:r>
              <a:rPr lang="en-US" sz="1300" b="1" dirty="0" smtClean="0">
                <a:solidFill>
                  <a:srgbClr val="C00000"/>
                </a:solidFill>
              </a:rPr>
              <a:t>(A) </a:t>
            </a:r>
            <a:r>
              <a:rPr lang="en-US" sz="1300" dirty="0"/>
              <a:t>Apparently, not everybody reacts in this way, in fact people differ considerably in the way they react to stimuli. There are those who really want to have intense excitement, and others who find the difficulties of everyday life more than enough to cope with. </a:t>
            </a:r>
            <a:endParaRPr lang="ru-RU" sz="1300" dirty="0"/>
          </a:p>
          <a:p>
            <a:r>
              <a:rPr lang="en-US" sz="1300" b="1" dirty="0" smtClean="0">
                <a:solidFill>
                  <a:srgbClr val="C00000"/>
                </a:solidFill>
              </a:rPr>
              <a:t>(E) </a:t>
            </a:r>
            <a:r>
              <a:rPr lang="en-US" sz="1300" dirty="0"/>
              <a:t>It seems that these two different reactions correspond to the distinction made between extroverts and introverts. In terms of the way the brain operates, extroverts have slow waves, indicating low levels of excitement in the brain. In contrast, introverts have fast waves indicating high excitement. They react quickly and strongly to quite mild  stimuli, and don't feel the need to do dangerous things in order to feel excited.</a:t>
            </a:r>
            <a:endParaRPr lang="ru-RU" sz="1300" dirty="0"/>
          </a:p>
          <a:p>
            <a:r>
              <a:rPr lang="en-US" sz="1300" b="1" dirty="0" smtClean="0">
                <a:solidFill>
                  <a:srgbClr val="C00000"/>
                </a:solidFill>
              </a:rPr>
              <a:t>(C) </a:t>
            </a:r>
            <a:r>
              <a:rPr lang="en-US" sz="1300" dirty="0"/>
              <a:t>This is contrary to what you would expect. You might have thought that extroverts would show signs of high excitement, but they don't. It seems that extroverts have a slow-acting nervous system, which means that they do not respond quickly to stimuli. That is why they have to go in search of high-risk activities in order to achieve a  higher degree of </a:t>
            </a:r>
            <a:r>
              <a:rPr lang="en-US" sz="1300"/>
              <a:t>excitement </a:t>
            </a:r>
            <a:endParaRPr lang="en-US" sz="1300" smtClean="0"/>
          </a:p>
          <a:p>
            <a:endParaRPr lang="ru-RU" sz="1300" dirty="0"/>
          </a:p>
          <a:p>
            <a:r>
              <a:rPr lang="en-US" sz="1300" b="1" dirty="0"/>
              <a:t>The psychological justification for this is that the brain tries to maintain the highest level of alertness. If it is too high or too low, we try to modify it, consciously or unconsciously, and choose environments that are either relaxing or exciting.</a:t>
            </a:r>
            <a:endParaRPr lang="ru-RU" sz="1300" dirty="0"/>
          </a:p>
        </p:txBody>
      </p:sp>
      <p:sp>
        <p:nvSpPr>
          <p:cNvPr id="5" name="CustomShape 1"/>
          <p:cNvSpPr>
            <a:spLocks noGrp="1"/>
          </p:cNvSpPr>
          <p:nvPr>
            <p:ph type="title"/>
          </p:nvPr>
        </p:nvSpPr>
        <p:spPr>
          <a:xfrm>
            <a:off x="457199" y="56054"/>
            <a:ext cx="8229240" cy="493018"/>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00B050"/>
                </a:solidFill>
                <a:latin typeface="Arial"/>
                <a:ea typeface="Microsoft YaHei"/>
              </a:rPr>
              <a:t>Reading</a:t>
            </a:r>
            <a:r>
              <a:rPr lang="ru-RU" sz="3200" b="1" strike="noStrike" spc="-1" dirty="0">
                <a:solidFill>
                  <a:srgbClr val="00B050"/>
                </a:solidFill>
                <a:latin typeface="Arial"/>
                <a:ea typeface="Microsoft YaHei"/>
              </a:rPr>
              <a:t>. </a:t>
            </a:r>
            <a:r>
              <a:rPr lang="en-US" sz="3200" b="1" strike="noStrike" spc="-1" dirty="0" smtClean="0">
                <a:solidFill>
                  <a:srgbClr val="00B050"/>
                </a:solidFill>
                <a:latin typeface="Arial"/>
                <a:ea typeface="Microsoft YaHei"/>
              </a:rPr>
              <a:t>Task 2</a:t>
            </a:r>
            <a:endParaRPr lang="ru-RU" sz="3200" b="0" strike="noStrike" spc="-1" dirty="0">
              <a:solidFill>
                <a:srgbClr val="00B050"/>
              </a:solidFill>
              <a:latin typeface="Arial"/>
            </a:endParaRPr>
          </a:p>
        </p:txBody>
      </p:sp>
    </p:spTree>
    <p:extLst>
      <p:ext uri="{BB962C8B-B14F-4D97-AF65-F5344CB8AC3E}">
        <p14:creationId xmlns:p14="http://schemas.microsoft.com/office/powerpoint/2010/main" val="697956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0" name="CustomShape 2"/>
          <p:cNvSpPr/>
          <p:nvPr/>
        </p:nvSpPr>
        <p:spPr>
          <a:xfrm>
            <a:off x="338760" y="935999"/>
            <a:ext cx="8228160" cy="5605478"/>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2. </a:t>
            </a:r>
            <a:r>
              <a:rPr lang="en-US" sz="3200" dirty="0" smtClean="0"/>
              <a:t>The </a:t>
            </a:r>
            <a:r>
              <a:rPr lang="en-US" sz="3200" dirty="0"/>
              <a:t>speaker says that his first camera … </a:t>
            </a:r>
            <a:endParaRPr lang="en-US" sz="3200" dirty="0" smtClean="0"/>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  </a:t>
            </a:r>
            <a:endParaRPr lang="ru-RU" sz="3200" b="0" strike="noStrike" spc="-1" dirty="0">
              <a:latin typeface="Arial"/>
            </a:endParaRPr>
          </a:p>
          <a:p>
            <a:pPr lvl="0"/>
            <a:r>
              <a:rPr lang="ru-RU" sz="3200" b="0" strike="noStrike" spc="-1" dirty="0" smtClean="0">
                <a:solidFill>
                  <a:srgbClr val="C00000"/>
                </a:solidFill>
                <a:latin typeface="Calibri"/>
                <a:ea typeface="Microsoft YaHei"/>
              </a:rPr>
              <a:t> </a:t>
            </a:r>
            <a:r>
              <a:rPr lang="en-US" sz="3200" spc="-1" dirty="0">
                <a:solidFill>
                  <a:srgbClr val="FF0000"/>
                </a:solidFill>
                <a:latin typeface="Calibri"/>
                <a:ea typeface="Microsoft YaHei"/>
              </a:rPr>
              <a:t>B</a:t>
            </a:r>
            <a:r>
              <a:rPr lang="en-US" sz="3200" spc="-1" dirty="0" smtClean="0">
                <a:solidFill>
                  <a:srgbClr val="FF0000"/>
                </a:solidFill>
                <a:latin typeface="Calibri"/>
                <a:ea typeface="Microsoft YaHei"/>
              </a:rPr>
              <a:t>) </a:t>
            </a:r>
            <a:r>
              <a:rPr lang="en-US" sz="3200" dirty="0" smtClean="0">
                <a:solidFill>
                  <a:srgbClr val="FF0000"/>
                </a:solidFill>
              </a:rPr>
              <a:t>didn’t </a:t>
            </a:r>
            <a:r>
              <a:rPr lang="en-US" sz="3200" dirty="0">
                <a:solidFill>
                  <a:srgbClr val="FF0000"/>
                </a:solidFill>
              </a:rPr>
              <a:t>require special skills to deal with. </a:t>
            </a:r>
            <a:endParaRPr lang="en-US" sz="3200" dirty="0" smtClean="0">
              <a:solidFill>
                <a:srgbClr val="FF0000"/>
              </a:solidFill>
            </a:endParaRPr>
          </a:p>
          <a:p>
            <a:pPr lvl="0"/>
            <a:endParaRPr lang="ru-RU" sz="3200" dirty="0">
              <a:solidFill>
                <a:srgbClr val="FF0000"/>
              </a:solidFill>
            </a:endParaRPr>
          </a:p>
          <a:p>
            <a:r>
              <a:rPr lang="en-US" sz="2400" dirty="0" smtClean="0">
                <a:solidFill>
                  <a:srgbClr val="465BF4"/>
                </a:solidFill>
              </a:rPr>
              <a:t>Well</a:t>
            </a:r>
            <a:r>
              <a:rPr lang="en-US" sz="2400" dirty="0">
                <a:solidFill>
                  <a:srgbClr val="465BF4"/>
                </a:solidFill>
              </a:rPr>
              <a:t>, what really got me started on photography was when I got my first camera — a gift from an uncle who had moved on to something better. It was fairly simple. Basically, you pointed it at the subject, pressed the shutter and hoped for the best. </a:t>
            </a:r>
            <a:endParaRPr lang="ru-RU" sz="2400" dirty="0">
              <a:solidFill>
                <a:srgbClr val="465BF4"/>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2" name="CustomShape 2"/>
          <p:cNvSpPr/>
          <p:nvPr/>
        </p:nvSpPr>
        <p:spPr>
          <a:xfrm>
            <a:off x="457200" y="1079999"/>
            <a:ext cx="8228160" cy="5551709"/>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3. </a:t>
            </a:r>
            <a:r>
              <a:rPr lang="en-US" sz="2800" dirty="0" smtClean="0"/>
              <a:t>What </a:t>
            </a:r>
            <a:r>
              <a:rPr lang="en-US" sz="2800" dirty="0"/>
              <a:t>is TRUE about the speaker’s second camera</a:t>
            </a:r>
            <a:r>
              <a:rPr lang="en-US" sz="2800" dirty="0" smtClean="0"/>
              <a:t>?</a:t>
            </a:r>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 </a:t>
            </a:r>
            <a:endParaRPr lang="ru-RU" sz="3200" b="0" strike="noStrike" spc="-1" dirty="0" smtClean="0">
              <a:latin typeface="Arial"/>
            </a:endParaRPr>
          </a:p>
          <a:p>
            <a:pPr lvl="0"/>
            <a:r>
              <a:rPr lang="en-US" sz="3200" spc="-1" dirty="0" smtClean="0">
                <a:solidFill>
                  <a:srgbClr val="FF0000"/>
                </a:solidFill>
                <a:latin typeface="Calibri"/>
                <a:ea typeface="Microsoft YaHei"/>
              </a:rPr>
              <a:t>C)</a:t>
            </a:r>
            <a:r>
              <a:rPr lang="ru-RU" sz="3200" b="0" strike="noStrike" spc="-1" dirty="0" smtClean="0">
                <a:solidFill>
                  <a:srgbClr val="FF0000"/>
                </a:solidFill>
                <a:latin typeface="Calibri"/>
                <a:ea typeface="Microsoft YaHei"/>
              </a:rPr>
              <a:t> </a:t>
            </a:r>
            <a:r>
              <a:rPr lang="en-US" sz="3200" dirty="0" smtClean="0">
                <a:solidFill>
                  <a:srgbClr val="FF0000"/>
                </a:solidFill>
              </a:rPr>
              <a:t>It </a:t>
            </a:r>
            <a:r>
              <a:rPr lang="en-US" sz="3200" dirty="0">
                <a:solidFill>
                  <a:srgbClr val="FF0000"/>
                </a:solidFill>
              </a:rPr>
              <a:t>wasn’t an easy device. </a:t>
            </a:r>
            <a:endParaRPr lang="ru-RU" sz="3200" dirty="0">
              <a:solidFill>
                <a:srgbClr val="FF0000"/>
              </a:solidFill>
            </a:endParaRPr>
          </a:p>
          <a:p>
            <a:pPr marL="630720" indent="-227520" algn="just">
              <a:lnSpc>
                <a:spcPct val="100000"/>
              </a:lnSpc>
              <a:spcAft>
                <a:spcPts val="1414"/>
              </a:spcAft>
            </a:pPr>
            <a:endParaRPr lang="en-US" sz="2800" dirty="0" smtClean="0"/>
          </a:p>
          <a:p>
            <a:pPr marL="630720" indent="-227520" algn="just">
              <a:lnSpc>
                <a:spcPct val="100000"/>
              </a:lnSpc>
              <a:spcAft>
                <a:spcPts val="1414"/>
              </a:spcAft>
            </a:pPr>
            <a:r>
              <a:rPr lang="en-US" sz="2400" dirty="0">
                <a:solidFill>
                  <a:srgbClr val="3148F3"/>
                </a:solidFill>
              </a:rPr>
              <a:t>In my teens, I got my second camera, which was more complex. It took a variety of lenses - wide-angle, macro, zoom and so on. You had to adjust the focus manually and take account of the lighting </a:t>
            </a:r>
            <a:r>
              <a:rPr lang="en-US" sz="2400" dirty="0" smtClean="0">
                <a:solidFill>
                  <a:srgbClr val="3148F3"/>
                </a:solidFill>
              </a:rPr>
              <a:t>attachment.</a:t>
            </a:r>
            <a:endParaRPr lang="ru-RU" sz="200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4" name="CustomShape 2"/>
          <p:cNvSpPr/>
          <p:nvPr/>
        </p:nvSpPr>
        <p:spPr>
          <a:xfrm>
            <a:off x="457200" y="1080000"/>
            <a:ext cx="8228160" cy="5163782"/>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4. </a:t>
            </a:r>
            <a:r>
              <a:rPr lang="en-US" sz="3200" dirty="0" smtClean="0"/>
              <a:t>With </a:t>
            </a:r>
            <a:r>
              <a:rPr lang="en-US" sz="3200" dirty="0"/>
              <a:t>his second camera the speaker … </a:t>
            </a: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 </a:t>
            </a:r>
            <a:endParaRPr lang="ru-RU" sz="3200" b="0" strike="noStrike" spc="-1" dirty="0" smtClean="0">
              <a:latin typeface="Arial"/>
            </a:endParaRPr>
          </a:p>
          <a:p>
            <a:pPr marL="917550" indent="-514350">
              <a:lnSpc>
                <a:spcPct val="100000"/>
              </a:lnSpc>
              <a:spcAft>
                <a:spcPts val="1414"/>
              </a:spcAft>
              <a:buAutoNum type="alphaUcParenR"/>
            </a:pPr>
            <a:r>
              <a:rPr lang="en-US" sz="3200" dirty="0" smtClean="0">
                <a:solidFill>
                  <a:srgbClr val="FF0000"/>
                </a:solidFill>
              </a:rPr>
              <a:t>lacked </a:t>
            </a:r>
            <a:r>
              <a:rPr lang="en-US" sz="3200" dirty="0">
                <a:solidFill>
                  <a:srgbClr val="FF0000"/>
                </a:solidFill>
              </a:rPr>
              <a:t>freedom and improvisation. </a:t>
            </a:r>
            <a:endParaRPr lang="en-US" sz="3200" dirty="0" smtClean="0">
              <a:solidFill>
                <a:srgbClr val="FF0000"/>
              </a:solidFill>
            </a:endParaRPr>
          </a:p>
          <a:p>
            <a:pPr marL="917550" indent="-514350">
              <a:lnSpc>
                <a:spcPct val="100000"/>
              </a:lnSpc>
              <a:spcAft>
                <a:spcPts val="1414"/>
              </a:spcAft>
              <a:buAutoNum type="alphaUcParenR"/>
            </a:pPr>
            <a:endParaRPr lang="en-US" sz="3200" b="1" spc="-1" dirty="0">
              <a:solidFill>
                <a:srgbClr val="FF0000"/>
              </a:solidFill>
              <a:latin typeface="Calibri"/>
              <a:ea typeface="Microsoft YaHei"/>
            </a:endParaRPr>
          </a:p>
          <a:p>
            <a:pPr marL="403200">
              <a:lnSpc>
                <a:spcPct val="100000"/>
              </a:lnSpc>
              <a:spcAft>
                <a:spcPts val="1414"/>
              </a:spcAft>
            </a:pPr>
            <a:r>
              <a:rPr lang="en-US" sz="2800" spc="-1" dirty="0">
                <a:solidFill>
                  <a:srgbClr val="3148F3"/>
                </a:solidFill>
                <a:latin typeface="Calibri"/>
                <a:ea typeface="Microsoft YaHei"/>
              </a:rPr>
              <a:t>You had to be extremely </a:t>
            </a:r>
            <a:r>
              <a:rPr lang="en-US" sz="2800" spc="-1" dirty="0" err="1">
                <a:solidFill>
                  <a:srgbClr val="3148F3"/>
                </a:solidFill>
                <a:latin typeface="Calibri"/>
                <a:ea typeface="Microsoft YaHei"/>
              </a:rPr>
              <a:t>organised</a:t>
            </a:r>
            <a:r>
              <a:rPr lang="en-US" sz="2800" spc="-1" dirty="0">
                <a:solidFill>
                  <a:srgbClr val="3148F3"/>
                </a:solidFill>
                <a:latin typeface="Calibri"/>
                <a:ea typeface="Microsoft YaHei"/>
              </a:rPr>
              <a:t> too, when taking photographs, and a lot of spontaneity was lost because of the time it took to get everything ready.</a:t>
            </a:r>
            <a:endParaRPr lang="ru-RU" sz="2800" dirty="0">
              <a:solidFill>
                <a:srgbClr val="465BF4"/>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6" name="CustomShape 2"/>
          <p:cNvSpPr/>
          <p:nvPr/>
        </p:nvSpPr>
        <p:spPr>
          <a:xfrm>
            <a:off x="457200" y="1079999"/>
            <a:ext cx="8382000" cy="569402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5. </a:t>
            </a:r>
            <a:r>
              <a:rPr lang="en-US" sz="3200" dirty="0" smtClean="0"/>
              <a:t>The </a:t>
            </a:r>
            <a:r>
              <a:rPr lang="en-US" sz="3200" dirty="0"/>
              <a:t>benefit of the second camera was that the speaker… </a:t>
            </a:r>
            <a:endParaRPr lang="en-US" sz="3200" dirty="0" smtClean="0"/>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r>
              <a:rPr lang="en-US" sz="3200" spc="-1" dirty="0" smtClean="0">
                <a:latin typeface="Arial"/>
              </a:rPr>
              <a:t> </a:t>
            </a:r>
          </a:p>
          <a:p>
            <a:pPr algn="just">
              <a:lnSpc>
                <a:spcPct val="100000"/>
              </a:lnSpc>
              <a:spcAft>
                <a:spcPts val="1414"/>
              </a:spcAft>
            </a:pPr>
            <a:r>
              <a:rPr lang="en-US" sz="3200" spc="-1" dirty="0" smtClean="0">
                <a:solidFill>
                  <a:srgbClr val="FF0000"/>
                </a:solidFill>
              </a:rPr>
              <a:t>A</a:t>
            </a:r>
            <a:r>
              <a:rPr lang="en-US" sz="3200" spc="-1" dirty="0">
                <a:solidFill>
                  <a:srgbClr val="FF0000"/>
                </a:solidFill>
              </a:rPr>
              <a:t>)	developed technical skills while taking pictures</a:t>
            </a:r>
            <a:r>
              <a:rPr lang="en-US" sz="3200" spc="-1" dirty="0" smtClean="0">
                <a:solidFill>
                  <a:srgbClr val="FF0000"/>
                </a:solidFill>
              </a:rPr>
              <a:t>.</a:t>
            </a:r>
            <a:endParaRPr lang="en-US" sz="3200" spc="-1" dirty="0" smtClean="0">
              <a:solidFill>
                <a:srgbClr val="FF0000"/>
              </a:solidFill>
              <a:latin typeface="Arial"/>
            </a:endParaRPr>
          </a:p>
          <a:p>
            <a:pPr algn="just">
              <a:lnSpc>
                <a:spcPct val="100000"/>
              </a:lnSpc>
              <a:spcAft>
                <a:spcPts val="1414"/>
              </a:spcAft>
            </a:pPr>
            <a:r>
              <a:rPr lang="en-US" sz="2400" spc="-1" dirty="0">
                <a:solidFill>
                  <a:srgbClr val="3148F3"/>
                </a:solidFill>
                <a:latin typeface="Calibri"/>
                <a:ea typeface="Microsoft YaHei"/>
              </a:rPr>
              <a:t>But on the other hand, as a learning process, it was invaluable. That was the best thing about it. I learnt the basic techniques, such as how a camera operates, how important the light is, what effect is produced by using different lenses and how fed up people can feel if you want to take their picture but have to fiddle around with the equipment.</a:t>
            </a:r>
            <a:endParaRPr lang="ru-RU" sz="1600" strike="noStrike" spc="-1" dirty="0">
              <a:solidFill>
                <a:srgbClr val="465BF4"/>
              </a:solidFill>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98" name="CustomShape 2"/>
          <p:cNvSpPr/>
          <p:nvPr/>
        </p:nvSpPr>
        <p:spPr>
          <a:xfrm>
            <a:off x="457200" y="1080000"/>
            <a:ext cx="8228160" cy="5597892"/>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6. </a:t>
            </a:r>
            <a:r>
              <a:rPr lang="en-US" sz="3200" dirty="0" smtClean="0"/>
              <a:t>At </a:t>
            </a:r>
            <a:r>
              <a:rPr lang="en-US" sz="3200" dirty="0"/>
              <a:t>school the speaker was able to … </a:t>
            </a:r>
            <a:endParaRPr lang="en-US" sz="3200" dirty="0" smtClean="0"/>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a:solidFill>
                  <a:srgbClr val="000000"/>
                </a:solidFill>
                <a:latin typeface="Calibri"/>
                <a:ea typeface="Microsoft YaHei"/>
              </a:rPr>
              <a:t>answer</a:t>
            </a:r>
            <a:r>
              <a:rPr lang="ru-RU" sz="3200" b="0" strike="noStrike" spc="-1" dirty="0">
                <a:solidFill>
                  <a:srgbClr val="000000"/>
                </a:solidFill>
                <a:latin typeface="Calibri"/>
                <a:ea typeface="Microsoft YaHei"/>
              </a:rPr>
              <a:t>:</a:t>
            </a:r>
            <a:endParaRPr lang="ru-RU" sz="3200" b="0" strike="noStrike" spc="-1" dirty="0">
              <a:latin typeface="Arial"/>
            </a:endParaRPr>
          </a:p>
          <a:p>
            <a:pPr marL="630720" lvl="0" indent="-227520" algn="just">
              <a:spcAft>
                <a:spcPts val="1414"/>
              </a:spcAft>
            </a:pPr>
            <a:r>
              <a:rPr lang="en-US" sz="3200" b="0" strike="noStrike" spc="-1" dirty="0" smtClean="0">
                <a:solidFill>
                  <a:srgbClr val="FF0000"/>
                </a:solidFill>
                <a:latin typeface="Calibri"/>
                <a:ea typeface="Microsoft YaHei"/>
              </a:rPr>
              <a:t> </a:t>
            </a:r>
            <a:r>
              <a:rPr lang="en-US" sz="3200" dirty="0">
                <a:solidFill>
                  <a:srgbClr val="FF0000"/>
                </a:solidFill>
              </a:rPr>
              <a:t>A)	</a:t>
            </a:r>
            <a:r>
              <a:rPr lang="en-US" sz="3200" dirty="0" smtClean="0">
                <a:solidFill>
                  <a:srgbClr val="FF0000"/>
                </a:solidFill>
              </a:rPr>
              <a:t> use </a:t>
            </a:r>
            <a:r>
              <a:rPr lang="en-US" sz="3200" dirty="0">
                <a:solidFill>
                  <a:srgbClr val="FF0000"/>
                </a:solidFill>
              </a:rPr>
              <a:t>specialist equipment. </a:t>
            </a:r>
            <a:endParaRPr lang="en-US" sz="3200" spc="-1" dirty="0" smtClean="0">
              <a:solidFill>
                <a:srgbClr val="FF0000"/>
              </a:solidFill>
              <a:latin typeface="Calibri"/>
              <a:ea typeface="Microsoft YaHei"/>
            </a:endParaRPr>
          </a:p>
          <a:p>
            <a:pPr marL="630720" indent="-227520" algn="just">
              <a:lnSpc>
                <a:spcPct val="100000"/>
              </a:lnSpc>
              <a:spcAft>
                <a:spcPts val="1414"/>
              </a:spcAft>
            </a:pPr>
            <a:r>
              <a:rPr lang="en-US" sz="2000" dirty="0">
                <a:solidFill>
                  <a:srgbClr val="3148F3"/>
                </a:solidFill>
              </a:rPr>
              <a:t>I learnt the basic techniques, such as how a camera operates, how important the light is, what effect is produced by using different lenses and how fed up people can feel if you want to take their picture but have to fiddle around with the equipment. </a:t>
            </a:r>
            <a:endParaRPr lang="en-US" sz="2000" dirty="0" smtClean="0">
              <a:solidFill>
                <a:srgbClr val="3148F3"/>
              </a:solidFill>
            </a:endParaRPr>
          </a:p>
          <a:p>
            <a:pPr marL="630720" indent="-227520" algn="just">
              <a:lnSpc>
                <a:spcPct val="100000"/>
              </a:lnSpc>
              <a:spcAft>
                <a:spcPts val="1414"/>
              </a:spcAft>
            </a:pPr>
            <a:r>
              <a:rPr lang="en-US" sz="2000" spc="-1" dirty="0">
                <a:solidFill>
                  <a:srgbClr val="465BF4"/>
                </a:solidFill>
                <a:latin typeface="+mj-lt"/>
                <a:ea typeface="Microsoft YaHei"/>
              </a:rPr>
              <a:t>There was a darkroom where I learnt all about developing the pictures I'd taken, and we had a flourishing Camera Club run by a keen non-professional.</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CustomShape 1"/>
          <p:cNvSpPr/>
          <p:nvPr/>
        </p:nvSpPr>
        <p:spPr>
          <a:xfrm>
            <a:off x="457200" y="274680"/>
            <a:ext cx="8037720" cy="80424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chorCtr="1">
            <a:noAutofit/>
          </a:bodyPr>
          <a:lstStyle/>
          <a:p>
            <a:pPr>
              <a:lnSpc>
                <a:spcPct val="100000"/>
              </a:lnSpc>
              <a:spcAft>
                <a:spcPts val="1414"/>
              </a:spcAft>
            </a:pPr>
            <a:r>
              <a:rPr lang="ru-RU" sz="3200" b="1" strike="noStrike" spc="-1" dirty="0" err="1">
                <a:solidFill>
                  <a:srgbClr val="7030A0"/>
                </a:solidFill>
                <a:latin typeface="Arial"/>
                <a:ea typeface="Microsoft YaHei"/>
              </a:rPr>
              <a:t>Listening</a:t>
            </a:r>
            <a:r>
              <a:rPr lang="ru-RU" sz="3200" b="1" strike="noStrike" spc="-1" dirty="0">
                <a:solidFill>
                  <a:srgbClr val="7030A0"/>
                </a:solidFill>
                <a:latin typeface="Arial"/>
                <a:ea typeface="Microsoft YaHei"/>
              </a:rPr>
              <a:t>. </a:t>
            </a:r>
            <a:r>
              <a:rPr lang="ru-RU" sz="3200" b="1" strike="noStrike" spc="-1" dirty="0" err="1">
                <a:solidFill>
                  <a:srgbClr val="7030A0"/>
                </a:solidFill>
                <a:latin typeface="Arial"/>
                <a:ea typeface="Microsoft YaHei"/>
              </a:rPr>
              <a:t>Task</a:t>
            </a:r>
            <a:r>
              <a:rPr lang="ru-RU" sz="3200" b="1" strike="noStrike" spc="-1" dirty="0">
                <a:solidFill>
                  <a:srgbClr val="7030A0"/>
                </a:solidFill>
                <a:latin typeface="Arial"/>
                <a:ea typeface="Microsoft YaHei"/>
              </a:rPr>
              <a:t> 1. </a:t>
            </a:r>
            <a:r>
              <a:rPr lang="ru-RU" sz="3200" b="1" strike="noStrike" spc="-1" dirty="0" err="1">
                <a:solidFill>
                  <a:srgbClr val="7030A0"/>
                </a:solidFill>
                <a:latin typeface="Arial"/>
                <a:ea typeface="Microsoft YaHei"/>
              </a:rPr>
              <a:t>Items</a:t>
            </a:r>
            <a:r>
              <a:rPr lang="ru-RU" sz="3200" b="1" strike="noStrike" spc="-1" dirty="0">
                <a:solidFill>
                  <a:srgbClr val="7030A0"/>
                </a:solidFill>
                <a:latin typeface="Arial"/>
                <a:ea typeface="Microsoft YaHei"/>
              </a:rPr>
              <a:t> 1-10</a:t>
            </a:r>
            <a:endParaRPr lang="ru-RU" sz="3200" b="0" strike="noStrike" spc="-1" dirty="0">
              <a:solidFill>
                <a:srgbClr val="7030A0"/>
              </a:solidFill>
              <a:latin typeface="Arial"/>
            </a:endParaRPr>
          </a:p>
        </p:txBody>
      </p:sp>
      <p:sp>
        <p:nvSpPr>
          <p:cNvPr id="100" name="CustomShape 2"/>
          <p:cNvSpPr/>
          <p:nvPr/>
        </p:nvSpPr>
        <p:spPr>
          <a:xfrm>
            <a:off x="457200" y="1080000"/>
            <a:ext cx="8228160" cy="45244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00000"/>
              </a:lnSpc>
              <a:spcAft>
                <a:spcPts val="1414"/>
              </a:spcAft>
            </a:pPr>
            <a:endParaRPr lang="ru-RU" sz="1800" b="0" strike="noStrike" spc="-1" dirty="0">
              <a:latin typeface="Arial"/>
            </a:endParaRPr>
          </a:p>
          <a:p>
            <a:pPr algn="just">
              <a:lnSpc>
                <a:spcPct val="100000"/>
              </a:lnSpc>
              <a:spcAft>
                <a:spcPts val="1414"/>
              </a:spcAft>
            </a:pPr>
            <a:r>
              <a:rPr lang="ru-RU" sz="3200" b="0" strike="noStrike" spc="-1" dirty="0" smtClean="0">
                <a:solidFill>
                  <a:srgbClr val="000000"/>
                </a:solidFill>
                <a:latin typeface="Calibri"/>
                <a:ea typeface="Microsoft YaHei"/>
              </a:rPr>
              <a:t>7. </a:t>
            </a:r>
            <a:r>
              <a:rPr lang="en-US" sz="3200" dirty="0" smtClean="0"/>
              <a:t>The </a:t>
            </a:r>
            <a:r>
              <a:rPr lang="en-US" sz="3200" dirty="0"/>
              <a:t>speaker recommends slide film in case … </a:t>
            </a:r>
            <a:endParaRPr lang="en-US" sz="3200" dirty="0" smtClean="0"/>
          </a:p>
          <a:p>
            <a:pPr algn="just">
              <a:lnSpc>
                <a:spcPct val="100000"/>
              </a:lnSpc>
              <a:spcAft>
                <a:spcPts val="1414"/>
              </a:spcAft>
            </a:pPr>
            <a:r>
              <a:rPr lang="ru-RU" sz="3200" b="0" strike="noStrike" spc="-1" dirty="0" err="1" smtClean="0">
                <a:solidFill>
                  <a:srgbClr val="000000"/>
                </a:solidFill>
                <a:latin typeface="Calibri"/>
                <a:ea typeface="Microsoft YaHei"/>
              </a:rPr>
              <a:t>Correct</a:t>
            </a:r>
            <a:r>
              <a:rPr lang="ru-RU" sz="3200" b="0" strike="noStrike" spc="-1" dirty="0" smtClean="0">
                <a:solidFill>
                  <a:srgbClr val="000000"/>
                </a:solidFill>
                <a:latin typeface="Calibri"/>
                <a:ea typeface="Microsoft YaHei"/>
              </a:rPr>
              <a:t> </a:t>
            </a:r>
            <a:r>
              <a:rPr lang="ru-RU" sz="3200" b="0" strike="noStrike" spc="-1" dirty="0" err="1" smtClean="0">
                <a:solidFill>
                  <a:srgbClr val="000000"/>
                </a:solidFill>
                <a:latin typeface="Calibri"/>
                <a:ea typeface="Microsoft YaHei"/>
              </a:rPr>
              <a:t>answer</a:t>
            </a:r>
            <a:r>
              <a:rPr lang="ru-RU" sz="3200" b="0" strike="noStrike" spc="-1" dirty="0" smtClean="0">
                <a:solidFill>
                  <a:srgbClr val="000000"/>
                </a:solidFill>
                <a:latin typeface="Calibri"/>
                <a:ea typeface="Microsoft YaHei"/>
              </a:rPr>
              <a:t>:</a:t>
            </a:r>
            <a:endParaRPr lang="en-US" sz="3200" spc="-1" dirty="0">
              <a:latin typeface="Arial"/>
            </a:endParaRPr>
          </a:p>
          <a:p>
            <a:pPr algn="just">
              <a:lnSpc>
                <a:spcPct val="100000"/>
              </a:lnSpc>
              <a:spcAft>
                <a:spcPts val="1414"/>
              </a:spcAft>
            </a:pPr>
            <a:r>
              <a:rPr lang="en-US" sz="3200" dirty="0" smtClean="0">
                <a:solidFill>
                  <a:srgbClr val="FF0000"/>
                </a:solidFill>
              </a:rPr>
              <a:t>B</a:t>
            </a:r>
            <a:r>
              <a:rPr lang="en-US" sz="3200" dirty="0">
                <a:solidFill>
                  <a:srgbClr val="FF0000"/>
                </a:solidFill>
              </a:rPr>
              <a:t>)	you have appropriate equipment. </a:t>
            </a:r>
          </a:p>
          <a:p>
            <a:r>
              <a:rPr lang="en-US" sz="2400" dirty="0">
                <a:solidFill>
                  <a:srgbClr val="3148F3"/>
                </a:solidFill>
              </a:rPr>
              <a:t>A major disadvantage for most people is that you need to be able to project them, and for this a large screen is most effective. This and a good projector do not come cheap. </a:t>
            </a:r>
            <a:endParaRPr lang="ru-RU" sz="2400"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1897</TotalTime>
  <Words>2699</Words>
  <Application>Microsoft Office PowerPoint</Application>
  <PresentationFormat>Экран (4:3)</PresentationFormat>
  <Paragraphs>222</Paragraphs>
  <Slides>38</Slides>
  <Notes>37</Notes>
  <HiddenSlides>0</HiddenSlides>
  <MMClips>0</MMClips>
  <ScaleCrop>false</ScaleCrop>
  <HeadingPairs>
    <vt:vector size="6" baseType="variant">
      <vt:variant>
        <vt:lpstr>Использованные шрифты</vt:lpstr>
      </vt:variant>
      <vt:variant>
        <vt:i4>7</vt:i4>
      </vt:variant>
      <vt:variant>
        <vt:lpstr>Тема</vt:lpstr>
      </vt:variant>
      <vt:variant>
        <vt:i4>2</vt:i4>
      </vt:variant>
      <vt:variant>
        <vt:lpstr>Заголовки слайдов</vt:lpstr>
      </vt:variant>
      <vt:variant>
        <vt:i4>38</vt:i4>
      </vt:variant>
    </vt:vector>
  </HeadingPairs>
  <TitlesOfParts>
    <vt:vector size="47" baseType="lpstr">
      <vt:lpstr>Microsoft YaHei</vt:lpstr>
      <vt:lpstr>Arial</vt:lpstr>
      <vt:lpstr>Calibri</vt:lpstr>
      <vt:lpstr>DejaVu Sans</vt:lpstr>
      <vt:lpstr>Symbol</vt:lpstr>
      <vt:lpstr>Times New Roman</vt:lpstr>
      <vt:lpstr>Wingdings</vt:lpstr>
      <vt:lpstr>Office Theme</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Reading. Task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Симонян Татьяна Арменовна</dc:creator>
  <dc:description/>
  <cp:lastModifiedBy>MgpuFree</cp:lastModifiedBy>
  <cp:revision>174</cp:revision>
  <dcterms:modified xsi:type="dcterms:W3CDTF">2024-03-19T07:52:26Z</dcterms:modified>
  <dc:language>ru-RU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79</vt:i4>
  </property>
  <property fmtid="{D5CDD505-2E9C-101B-9397-08002B2CF9AE}" pid="8" name="PresentationFormat">
    <vt:lpwstr>Экран (4:3)</vt:lpwstr>
  </property>
  <property fmtid="{D5CDD505-2E9C-101B-9397-08002B2CF9AE}" pid="9" name="ScaleCrop">
    <vt:bool>false</vt:bool>
  </property>
  <property fmtid="{D5CDD505-2E9C-101B-9397-08002B2CF9AE}" pid="10" name="ShareDoc">
    <vt:bool>false</vt:bool>
  </property>
  <property fmtid="{D5CDD505-2E9C-101B-9397-08002B2CF9AE}" pid="11" name="Slides">
    <vt:i4>84</vt:i4>
  </property>
</Properties>
</file>