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60" r:id="rId5"/>
    <p:sldId id="275" r:id="rId6"/>
    <p:sldId id="27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F61"/>
    <a:srgbClr val="FC462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35C93-E019-4DFF-8ED9-77A6611644E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0C22A-D6BB-43FE-9E09-F58C9A53BE5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баллов</a:t>
          </a:r>
          <a:endParaRPr lang="ru-RU" sz="13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20C31-1FA9-43AF-9E39-EDDAEB6FA446}" type="parTrans" cxnId="{9B517CD3-7046-454F-BE3A-E4179C3CFB0D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30490-27C5-4367-B63A-DF27BFC1FE21}" type="sibTrans" cxnId="{9B517CD3-7046-454F-BE3A-E4179C3CFB0D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7B95E-E828-484F-A44F-3741987CF35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 баллов</a:t>
          </a:r>
          <a:endParaRPr lang="ru-RU" sz="13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3C633-618E-4829-AF8D-C52E0E230C1B}" type="parTrans" cxnId="{A2C10928-5E9A-448B-A0C9-031B82D5F53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AA4AC-99DB-47B0-A3CD-F716100FB7A6}" type="sibTrans" cxnId="{A2C10928-5E9A-448B-A0C9-031B82D5F53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9805E-FAA4-4472-970A-7E32D3B99275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Победители и призеры регионального этапа Всероссийской олимпиады школьников</a:t>
          </a:r>
          <a:endParaRPr lang="ru-RU" sz="1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069A9-8FBF-4B6D-B006-955E877838D4}" type="parTrans" cxnId="{CF69AA60-4132-4642-8272-CA893745978B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43D58-6B07-4355-8270-959D4753ED43}" type="sibTrans" cxnId="{CF69AA60-4132-4642-8272-CA893745978B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7A7E8-1F51-4A06-AEBD-B975E01B4485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Победители и призеры муниципального этапа Всероссийской олимпиады школьников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8F17B-C665-4C85-83BA-A5482C824A42}" type="parTrans" cxnId="{92D960C1-4E9E-422C-8105-DF497E1CE277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98166-EB26-42A2-B173-DC8A8A6C7362}" type="sibTrans" cxnId="{92D960C1-4E9E-422C-8105-DF497E1CE277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62211A-8261-4D5D-857C-699B6963AFFB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аттестата о среднем общем образовании с отличием либо золотой медали, диплома о среднем профессиональном образовании с отличием или аттестата о среднем (полном) общем образовании для награжденных серебряной медалью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DF3EB-D9AD-4900-9BF8-D0A1BDD8EFFA}" type="parTrans" cxnId="{92D2A67E-91C9-4B15-8F5E-082861BEC789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E6F00-B35C-4AF0-8E0C-B0BDF8494B3C}" type="sibTrans" cxnId="{92D2A67E-91C9-4B15-8F5E-082861BEC789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DC9BD4-30CE-49E1-9D0F-D17DDCFD0604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статуса чемпиона и призера Олимпийских игр, Паралимпийских игр и Сурдлимпийских игр, чемпиона мира, чемпиона Европы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6D24A-FD67-4CCC-BBEE-35341BE5B197}" type="parTrans" cxnId="{B54471C7-2D2D-47FA-9489-D699FE391E96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B55A7-EFC5-436F-8C24-639B719B78D3}" type="sibTrans" cxnId="{B54471C7-2D2D-47FA-9489-D699FE391E96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8D131-01AD-4EBC-8273-E97242EDA385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Оценка, выставленная Университетом по результатам проверки итогового сочинения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33C7F7-6ED1-4385-A008-353B8925EC92}" type="parTrans" cxnId="{C04DAD27-9512-48F6-9C64-1A5DB52836E9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26028-E688-4949-8069-B68FC869E62C}" type="sibTrans" cxnId="{C04DAD27-9512-48F6-9C64-1A5DB52836E9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611A1-953F-4191-A150-FE7688C267C6}">
      <dgm:prSet custT="1"/>
      <dgm:spPr>
        <a:solidFill>
          <a:srgbClr val="FF0000"/>
        </a:solidFill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7 баллов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FD982-A6C3-472C-8730-615376E2C54C}" type="parTrans" cxnId="{1D858020-02F5-494E-BAB3-52C7F308A259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4EE5DB-241C-435C-B5E4-601DA9D8E850}" type="sibTrans" cxnId="{1D858020-02F5-494E-BAB3-52C7F308A259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A23E6-BB58-4491-8C12-A11B3239AE8D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Победители и призеры олимпиад, лауреаты иных мероприятий, перечень которых установлен локальными актами Университета</a:t>
          </a:r>
          <a:endParaRPr lang="ru-RU" sz="1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C8E5B-9A6F-4166-A732-B29B266C092B}" type="parTrans" cxnId="{636DD340-6D60-4F78-BEB8-534C448731A0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E1081-7B3B-413E-84AB-D677DF34716B}" type="sibTrans" cxnId="{636DD340-6D60-4F78-BEB8-534C448731A0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73C99-0C8E-45CC-8F3C-1440C08A708A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5 баллов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1852A-BEC1-49ED-AB53-BEBEE934CDDC}" type="parTrans" cxnId="{F1472B14-7003-4BB8-8116-701C48DCF85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623DA9-BC4F-4CE3-9E43-4EBE20C074CC}" type="sibTrans" cxnId="{F1472B14-7003-4BB8-8116-701C48DCF85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0DBA00-E567-4D23-94B1-3C7E0E726FCB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золотого знака отличия ГТО и удостоверения к нему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67EF4-24D8-4C9B-8482-4192C1B1A74A}" type="parTrans" cxnId="{2A0E28D4-5294-4FD1-AD27-F4BB749C9EF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1E897-7BE6-4B07-B2B6-1AE95BBE4C3F}" type="sibTrans" cxnId="{2A0E28D4-5294-4FD1-AD27-F4BB749C9EF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42621-5039-429A-AD18-777BD45D57E9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Осуществление волонтерской (добровольческой) деятельности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D0D688-DF58-4432-99FC-E7A2F6379E1A}" type="parTrans" cxnId="{BF407951-8A16-40B2-8040-2E901BDE598C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61B56-0AB0-4077-BE2B-249410D11949}" type="sibTrans" cxnId="{BF407951-8A16-40B2-8040-2E901BDE598C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D889B-BB5C-4A43-AF7B-80DD7E3DA864}">
      <dgm:prSet custT="1"/>
      <dgm:spPr/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Призеры олимпиад Департамента образования города Москвы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AF2FC-9EFA-45E3-9B6B-9F5B3830A948}" type="parTrans" cxnId="{BC8EF5E4-35D2-4DB4-9031-A0AAE4D7B3E2}">
      <dgm:prSet/>
      <dgm:spPr/>
      <dgm:t>
        <a:bodyPr/>
        <a:lstStyle/>
        <a:p>
          <a:endParaRPr lang="ru-RU" sz="1300"/>
        </a:p>
      </dgm:t>
    </dgm:pt>
    <dgm:pt modelId="{E2604276-A837-4FC7-9E84-94221A0FDB49}" type="sibTrans" cxnId="{BC8EF5E4-35D2-4DB4-9031-A0AAE4D7B3E2}">
      <dgm:prSet/>
      <dgm:spPr/>
      <dgm:t>
        <a:bodyPr/>
        <a:lstStyle/>
        <a:p>
          <a:endParaRPr lang="ru-RU" sz="1300"/>
        </a:p>
      </dgm:t>
    </dgm:pt>
    <dgm:pt modelId="{D354C8BB-5CD8-4B31-A21D-FBE76CCA068B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Победители олимпиад, организатором которых является ГАОУ ВО МГПУ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AEA24-A032-4A87-AAE4-F91162FFDD4E}" type="parTrans" cxnId="{3DA95345-451D-41CE-91FF-9E2015876220}">
      <dgm:prSet/>
      <dgm:spPr/>
      <dgm:t>
        <a:bodyPr/>
        <a:lstStyle/>
        <a:p>
          <a:endParaRPr lang="ru-RU" sz="1300"/>
        </a:p>
      </dgm:t>
    </dgm:pt>
    <dgm:pt modelId="{5678997F-C182-4720-85EC-3B4314F39D8A}" type="sibTrans" cxnId="{3DA95345-451D-41CE-91FF-9E2015876220}">
      <dgm:prSet/>
      <dgm:spPr/>
      <dgm:t>
        <a:bodyPr/>
        <a:lstStyle/>
        <a:p>
          <a:endParaRPr lang="ru-RU" sz="1300"/>
        </a:p>
      </dgm:t>
    </dgm:pt>
    <dgm:pt modelId="{918631D0-848C-427F-83F9-FFAB429DCE81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Победители и призеры регионального этапа олимпиад из перечня олимпиад школьников</a:t>
          </a:r>
          <a:endParaRPr lang="ru-RU" sz="1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D58A5-95EB-4B68-859B-265137DE684C}" type="parTrans" cxnId="{589507F7-E923-4BDF-83C2-AB6CA4E5A14C}">
      <dgm:prSet/>
      <dgm:spPr/>
      <dgm:t>
        <a:bodyPr/>
        <a:lstStyle/>
        <a:p>
          <a:endParaRPr lang="ru-RU" sz="1300"/>
        </a:p>
      </dgm:t>
    </dgm:pt>
    <dgm:pt modelId="{B91EBDBB-5A3D-41E8-B202-B6F54224455A}" type="sibTrans" cxnId="{589507F7-E923-4BDF-83C2-AB6CA4E5A14C}">
      <dgm:prSet/>
      <dgm:spPr/>
      <dgm:t>
        <a:bodyPr/>
        <a:lstStyle/>
        <a:p>
          <a:endParaRPr lang="ru-RU" sz="1300"/>
        </a:p>
      </dgm:t>
    </dgm:pt>
    <dgm:pt modelId="{CFC751C1-37ED-479D-A777-EE3799B71730}">
      <dgm:prSet custT="1"/>
      <dgm:spPr>
        <a:solidFill>
          <a:schemeClr val="bg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Победители олимпиад, лауреаты творческих конкурсов Департамента образования города Москвы</a:t>
          </a:r>
          <a:endParaRPr lang="ru-RU" sz="1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07982-9D4A-43E5-9902-D824EE5F53E3}" type="parTrans" cxnId="{271C9193-B466-4C39-BEA0-7E0BFE084A1D}">
      <dgm:prSet/>
      <dgm:spPr/>
      <dgm:t>
        <a:bodyPr/>
        <a:lstStyle/>
        <a:p>
          <a:endParaRPr lang="ru-RU" sz="1300"/>
        </a:p>
      </dgm:t>
    </dgm:pt>
    <dgm:pt modelId="{FB0354C8-D568-485C-B49D-27C7AD23B799}" type="sibTrans" cxnId="{271C9193-B466-4C39-BEA0-7E0BFE084A1D}">
      <dgm:prSet/>
      <dgm:spPr/>
      <dgm:t>
        <a:bodyPr/>
        <a:lstStyle/>
        <a:p>
          <a:endParaRPr lang="ru-RU" sz="1300"/>
        </a:p>
      </dgm:t>
    </dgm:pt>
    <dgm:pt modelId="{C9CC0CB8-9937-483E-A14D-F13DF2EF0B16}">
      <dgm:prSet custT="1"/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Призеры олимпиад, лауреаты творческих конкурсов, организатором которых является ГАОУ ВО МГПУ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70F118-7860-46B7-9E21-999C5F16719B}" type="parTrans" cxnId="{E25E57ED-42DB-4DCC-B85D-9A637C44D31A}">
      <dgm:prSet/>
      <dgm:spPr/>
      <dgm:t>
        <a:bodyPr/>
        <a:lstStyle/>
        <a:p>
          <a:endParaRPr lang="ru-RU" sz="1300"/>
        </a:p>
      </dgm:t>
    </dgm:pt>
    <dgm:pt modelId="{E74E2FB5-3203-4BC2-858C-005509D4BB19}" type="sibTrans" cxnId="{E25E57ED-42DB-4DCC-B85D-9A637C44D31A}">
      <dgm:prSet/>
      <dgm:spPr/>
      <dgm:t>
        <a:bodyPr/>
        <a:lstStyle/>
        <a:p>
          <a:endParaRPr lang="ru-RU" sz="1300"/>
        </a:p>
      </dgm:t>
    </dgm:pt>
    <dgm:pt modelId="{A7A5B84F-707C-43E1-9F1B-287407BD0725}" type="pres">
      <dgm:prSet presAssocID="{7E235C93-E019-4DFF-8ED9-77A6611644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FE786-5482-4C05-956E-95F04AFCA48C}" type="pres">
      <dgm:prSet presAssocID="{6F60C22A-D6BB-43FE-9E09-F58C9A53BE56}" presName="parentLin" presStyleCnt="0"/>
      <dgm:spPr/>
    </dgm:pt>
    <dgm:pt modelId="{59D34AC7-ADC1-473F-9D6E-AF4A035410BD}" type="pres">
      <dgm:prSet presAssocID="{6F60C22A-D6BB-43FE-9E09-F58C9A53BE5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3C30D62-7038-49E7-9D7E-FEA7C8F01C22}" type="pres">
      <dgm:prSet presAssocID="{6F60C22A-D6BB-43FE-9E09-F58C9A53BE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36224-9904-4245-AE90-D92D4874078C}" type="pres">
      <dgm:prSet presAssocID="{6F60C22A-D6BB-43FE-9E09-F58C9A53BE56}" presName="negativeSpace" presStyleCnt="0"/>
      <dgm:spPr/>
    </dgm:pt>
    <dgm:pt modelId="{512DD10A-BAA5-49DF-8E13-1BDFB34F336A}" type="pres">
      <dgm:prSet presAssocID="{6F60C22A-D6BB-43FE-9E09-F58C9A53BE5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12D7-73CE-4D35-94BE-14141EE5AB88}" type="pres">
      <dgm:prSet presAssocID="{15730490-27C5-4367-B63A-DF27BFC1FE21}" presName="spaceBetweenRectangles" presStyleCnt="0"/>
      <dgm:spPr/>
    </dgm:pt>
    <dgm:pt modelId="{7F0F5F47-D795-4625-95BD-53EB9873C89E}" type="pres">
      <dgm:prSet presAssocID="{E227B95E-E828-484F-A44F-3741987CF352}" presName="parentLin" presStyleCnt="0"/>
      <dgm:spPr/>
    </dgm:pt>
    <dgm:pt modelId="{BFBA6C97-2B76-4145-834D-0194420BAC32}" type="pres">
      <dgm:prSet presAssocID="{E227B95E-E828-484F-A44F-3741987CF35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1713389-2E19-4B27-9A2B-EF36BE00B955}" type="pres">
      <dgm:prSet presAssocID="{E227B95E-E828-484F-A44F-3741987CF35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D920-687A-4DC5-88BC-FF0BCC347F2C}" type="pres">
      <dgm:prSet presAssocID="{E227B95E-E828-484F-A44F-3741987CF352}" presName="negativeSpace" presStyleCnt="0"/>
      <dgm:spPr/>
    </dgm:pt>
    <dgm:pt modelId="{1913FE51-E4F4-4DC2-AE39-91BAE851D449}" type="pres">
      <dgm:prSet presAssocID="{E227B95E-E828-484F-A44F-3741987CF35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B1275-0B44-4E4C-9DC7-34BC0D440A6B}" type="pres">
      <dgm:prSet presAssocID="{459AA4AC-99DB-47B0-A3CD-F716100FB7A6}" presName="spaceBetweenRectangles" presStyleCnt="0"/>
      <dgm:spPr/>
    </dgm:pt>
    <dgm:pt modelId="{7CD89846-5FE7-4F1C-BAEC-08E7FEFE2C0E}" type="pres">
      <dgm:prSet presAssocID="{875611A1-953F-4191-A150-FE7688C267C6}" presName="parentLin" presStyleCnt="0"/>
      <dgm:spPr/>
    </dgm:pt>
    <dgm:pt modelId="{4F70A867-E864-4749-84CC-2FF20066D9A4}" type="pres">
      <dgm:prSet presAssocID="{875611A1-953F-4191-A150-FE7688C267C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77D9198-83B7-4EF7-ABE2-4E348155B3D4}" type="pres">
      <dgm:prSet presAssocID="{875611A1-953F-4191-A150-FE7688C267C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FD556-9A39-4CF8-B9F8-F2E2B3E6A1FA}" type="pres">
      <dgm:prSet presAssocID="{875611A1-953F-4191-A150-FE7688C267C6}" presName="negativeSpace" presStyleCnt="0"/>
      <dgm:spPr/>
    </dgm:pt>
    <dgm:pt modelId="{118D6CE4-DC03-469A-A157-D185723AC4C5}" type="pres">
      <dgm:prSet presAssocID="{875611A1-953F-4191-A150-FE7688C267C6}" presName="childText" presStyleLbl="conFgAcc1" presStyleIdx="2" presStyleCnt="4" custLinFactNeighborY="-30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10E45-CFA0-47D1-8113-44D8485936E0}" type="pres">
      <dgm:prSet presAssocID="{214EE5DB-241C-435C-B5E4-601DA9D8E850}" presName="spaceBetweenRectangles" presStyleCnt="0"/>
      <dgm:spPr/>
    </dgm:pt>
    <dgm:pt modelId="{FC5CBD55-DE8B-45E6-9016-4EC61045455C}" type="pres">
      <dgm:prSet presAssocID="{C8073C99-0C8E-45CC-8F3C-1440C08A708A}" presName="parentLin" presStyleCnt="0"/>
      <dgm:spPr/>
    </dgm:pt>
    <dgm:pt modelId="{35192408-2AE0-4C8D-868F-AC2EEF888A18}" type="pres">
      <dgm:prSet presAssocID="{C8073C99-0C8E-45CC-8F3C-1440C08A708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1226E01-FE8F-4BFE-A012-9A79354ABB7F}" type="pres">
      <dgm:prSet presAssocID="{C8073C99-0C8E-45CC-8F3C-1440C08A70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F283E-4E5A-434A-9C4E-C45379FA19EF}" type="pres">
      <dgm:prSet presAssocID="{C8073C99-0C8E-45CC-8F3C-1440C08A708A}" presName="negativeSpace" presStyleCnt="0"/>
      <dgm:spPr/>
    </dgm:pt>
    <dgm:pt modelId="{C99D8D0B-439D-4C3F-B5A7-6DFCEA46B821}" type="pres">
      <dgm:prSet presAssocID="{C8073C99-0C8E-45CC-8F3C-1440C08A708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B3626-DD7A-4B9C-8A32-46B2D2A996AA}" type="presOf" srcId="{875611A1-953F-4191-A150-FE7688C267C6}" destId="{4F70A867-E864-4749-84CC-2FF20066D9A4}" srcOrd="0" destOrd="0" presId="urn:microsoft.com/office/officeart/2005/8/layout/list1"/>
    <dgm:cxn modelId="{9E323844-8641-48C1-AD75-293E5AE7457F}" type="presOf" srcId="{D354C8BB-5CD8-4B31-A21D-FBE76CCA068B}" destId="{512DD10A-BAA5-49DF-8E13-1BDFB34F336A}" srcOrd="0" destOrd="6" presId="urn:microsoft.com/office/officeart/2005/8/layout/list1"/>
    <dgm:cxn modelId="{EE2C62F6-4713-453D-8207-DAA8670FBAFA}" type="presOf" srcId="{918631D0-848C-427F-83F9-FFAB429DCE81}" destId="{512DD10A-BAA5-49DF-8E13-1BDFB34F336A}" srcOrd="0" destOrd="1" presId="urn:microsoft.com/office/officeart/2005/8/layout/list1"/>
    <dgm:cxn modelId="{2A0E28D4-5294-4FD1-AD27-F4BB749C9EF3}" srcId="{C8073C99-0C8E-45CC-8F3C-1440C08A708A}" destId="{5E0DBA00-E567-4D23-94B1-3C7E0E726FCB}" srcOrd="0" destOrd="0" parTransId="{72067EF4-24D8-4C9B-8482-4192C1B1A74A}" sibTransId="{DA91E897-7BE6-4B07-B2B6-1AE95BBE4C3F}"/>
    <dgm:cxn modelId="{9B517CD3-7046-454F-BE3A-E4179C3CFB0D}" srcId="{7E235C93-E019-4DFF-8ED9-77A6611644E9}" destId="{6F60C22A-D6BB-43FE-9E09-F58C9A53BE56}" srcOrd="0" destOrd="0" parTransId="{82320C31-1FA9-43AF-9E39-EDDAEB6FA446}" sibTransId="{15730490-27C5-4367-B63A-DF27BFC1FE21}"/>
    <dgm:cxn modelId="{BD7B9133-80B6-4B9C-9358-FC9855C2B8B4}" type="presOf" srcId="{875611A1-953F-4191-A150-FE7688C267C6}" destId="{177D9198-83B7-4EF7-ABE2-4E348155B3D4}" srcOrd="1" destOrd="0" presId="urn:microsoft.com/office/officeart/2005/8/layout/list1"/>
    <dgm:cxn modelId="{BF407951-8A16-40B2-8040-2E901BDE598C}" srcId="{C8073C99-0C8E-45CC-8F3C-1440C08A708A}" destId="{BFC42621-5039-429A-AD18-777BD45D57E9}" srcOrd="1" destOrd="0" parTransId="{9BD0D688-DF58-4432-99FC-E7A2F6379E1A}" sibTransId="{B3A61B56-0AB0-4077-BE2B-249410D11949}"/>
    <dgm:cxn modelId="{BC8EF5E4-35D2-4DB4-9031-A0AAE4D7B3E2}" srcId="{E227B95E-E828-484F-A44F-3741987CF352}" destId="{0B2D889B-BB5C-4A43-AF7B-80DD7E3DA864}" srcOrd="1" destOrd="0" parTransId="{E50AF2FC-9EFA-45E3-9B6B-9F5B3830A948}" sibTransId="{E2604276-A837-4FC7-9E84-94221A0FDB49}"/>
    <dgm:cxn modelId="{636DD340-6D60-4F78-BEB8-534C448731A0}" srcId="{875611A1-953F-4191-A150-FE7688C267C6}" destId="{EAEA23E6-BB58-4491-8C12-A11B3239AE8D}" srcOrd="0" destOrd="0" parTransId="{EC1C8E5B-9A6F-4166-A732-B29B266C092B}" sibTransId="{135E1081-7B3B-413E-84AB-D677DF34716B}"/>
    <dgm:cxn modelId="{C1340324-E1E8-4CEA-AA65-12A3DE595DD1}" type="presOf" srcId="{6F60C22A-D6BB-43FE-9E09-F58C9A53BE56}" destId="{59D34AC7-ADC1-473F-9D6E-AF4A035410BD}" srcOrd="0" destOrd="0" presId="urn:microsoft.com/office/officeart/2005/8/layout/list1"/>
    <dgm:cxn modelId="{F1472B14-7003-4BB8-8116-701C48DCF85E}" srcId="{7E235C93-E019-4DFF-8ED9-77A6611644E9}" destId="{C8073C99-0C8E-45CC-8F3C-1440C08A708A}" srcOrd="3" destOrd="0" parTransId="{DEC1852A-BEC1-49ED-AB53-BEBEE934CDDC}" sibTransId="{42623DA9-BC4F-4CE3-9E43-4EBE20C074CC}"/>
    <dgm:cxn modelId="{3DA95345-451D-41CE-91FF-9E2015876220}" srcId="{6F60C22A-D6BB-43FE-9E09-F58C9A53BE56}" destId="{D354C8BB-5CD8-4B31-A21D-FBE76CCA068B}" srcOrd="6" destOrd="0" parTransId="{88BAEA24-A032-4A87-AAE4-F91162FFDD4E}" sibTransId="{5678997F-C182-4720-85EC-3B4314F39D8A}"/>
    <dgm:cxn modelId="{B14BF0DE-68A2-4D8C-A67E-7626D3FA0DA7}" type="presOf" srcId="{E227B95E-E828-484F-A44F-3741987CF352}" destId="{BFBA6C97-2B76-4145-834D-0194420BAC32}" srcOrd="0" destOrd="0" presId="urn:microsoft.com/office/officeart/2005/8/layout/list1"/>
    <dgm:cxn modelId="{5FC05314-4066-4095-8FB7-F8B8C2AC31F1}" type="presOf" srcId="{4262211A-8261-4D5D-857C-699B6963AFFB}" destId="{512DD10A-BAA5-49DF-8E13-1BDFB34F336A}" srcOrd="0" destOrd="3" presId="urn:microsoft.com/office/officeart/2005/8/layout/list1"/>
    <dgm:cxn modelId="{1D858020-02F5-494E-BAB3-52C7F308A259}" srcId="{7E235C93-E019-4DFF-8ED9-77A6611644E9}" destId="{875611A1-953F-4191-A150-FE7688C267C6}" srcOrd="2" destOrd="0" parTransId="{8A0FD982-A6C3-472C-8730-615376E2C54C}" sibTransId="{214EE5DB-241C-435C-B5E4-601DA9D8E850}"/>
    <dgm:cxn modelId="{92D960C1-4E9E-422C-8105-DF497E1CE277}" srcId="{E227B95E-E828-484F-A44F-3741987CF352}" destId="{0FC7A7E8-1F51-4A06-AEBD-B975E01B4485}" srcOrd="0" destOrd="0" parTransId="{4748F17B-C665-4C85-83BA-A5482C824A42}" sibTransId="{39B98166-EB26-42A2-B173-DC8A8A6C7362}"/>
    <dgm:cxn modelId="{75240D1A-7434-44DA-B5E0-5A485CDDBCF3}" type="presOf" srcId="{BFC42621-5039-429A-AD18-777BD45D57E9}" destId="{C99D8D0B-439D-4C3F-B5A7-6DFCEA46B821}" srcOrd="0" destOrd="1" presId="urn:microsoft.com/office/officeart/2005/8/layout/list1"/>
    <dgm:cxn modelId="{3E928A8D-CB17-45A3-9AFE-3820AFDA7B8B}" type="presOf" srcId="{C8073C99-0C8E-45CC-8F3C-1440C08A708A}" destId="{31226E01-FE8F-4BFE-A012-9A79354ABB7F}" srcOrd="1" destOrd="0" presId="urn:microsoft.com/office/officeart/2005/8/layout/list1"/>
    <dgm:cxn modelId="{EF705B16-531D-4468-86A2-F87FF4181FE1}" type="presOf" srcId="{C8073C99-0C8E-45CC-8F3C-1440C08A708A}" destId="{35192408-2AE0-4C8D-868F-AC2EEF888A18}" srcOrd="0" destOrd="0" presId="urn:microsoft.com/office/officeart/2005/8/layout/list1"/>
    <dgm:cxn modelId="{972BA5A5-98D9-45A9-8CE2-5B0FC33F68B8}" type="presOf" srcId="{06DC9BD4-30CE-49E1-9D0F-D17DDCFD0604}" destId="{512DD10A-BAA5-49DF-8E13-1BDFB34F336A}" srcOrd="0" destOrd="4" presId="urn:microsoft.com/office/officeart/2005/8/layout/list1"/>
    <dgm:cxn modelId="{C04DAD27-9512-48F6-9C64-1A5DB52836E9}" srcId="{6F60C22A-D6BB-43FE-9E09-F58C9A53BE56}" destId="{8668D131-01AD-4EBC-8273-E97242EDA385}" srcOrd="5" destOrd="0" parTransId="{2833C7F7-6ED1-4385-A008-353B8925EC92}" sibTransId="{5C326028-E688-4949-8069-B68FC869E62C}"/>
    <dgm:cxn modelId="{92D2A67E-91C9-4B15-8F5E-082861BEC789}" srcId="{6F60C22A-D6BB-43FE-9E09-F58C9A53BE56}" destId="{4262211A-8261-4D5D-857C-699B6963AFFB}" srcOrd="3" destOrd="0" parTransId="{A5BDF3EB-D9AD-4900-9BF8-D0A1BDD8EFFA}" sibTransId="{4B3E6F00-B35C-4AF0-8E0C-B0BDF8494B3C}"/>
    <dgm:cxn modelId="{DBB56BDD-240C-4E99-81B7-32DEFB4E953F}" type="presOf" srcId="{0FC7A7E8-1F51-4A06-AEBD-B975E01B4485}" destId="{1913FE51-E4F4-4DC2-AE39-91BAE851D449}" srcOrd="0" destOrd="0" presId="urn:microsoft.com/office/officeart/2005/8/layout/list1"/>
    <dgm:cxn modelId="{9A3BF7FF-2F30-4ABB-BA84-C3FB8355FC50}" type="presOf" srcId="{E227B95E-E828-484F-A44F-3741987CF352}" destId="{81713389-2E19-4B27-9A2B-EF36BE00B955}" srcOrd="1" destOrd="0" presId="urn:microsoft.com/office/officeart/2005/8/layout/list1"/>
    <dgm:cxn modelId="{A2C10928-5E9A-448B-A0C9-031B82D5F53E}" srcId="{7E235C93-E019-4DFF-8ED9-77A6611644E9}" destId="{E227B95E-E828-484F-A44F-3741987CF352}" srcOrd="1" destOrd="0" parTransId="{7DA3C633-618E-4829-AF8D-C52E0E230C1B}" sibTransId="{459AA4AC-99DB-47B0-A3CD-F716100FB7A6}"/>
    <dgm:cxn modelId="{3C971564-A386-4C55-B262-CE3386D99DF1}" type="presOf" srcId="{4929805E-FAA4-4472-970A-7E32D3B99275}" destId="{512DD10A-BAA5-49DF-8E13-1BDFB34F336A}" srcOrd="0" destOrd="0" presId="urn:microsoft.com/office/officeart/2005/8/layout/list1"/>
    <dgm:cxn modelId="{15C8E3F9-3A20-429F-8170-F12D1C7E8D2E}" type="presOf" srcId="{6F60C22A-D6BB-43FE-9E09-F58C9A53BE56}" destId="{73C30D62-7038-49E7-9D7E-FEA7C8F01C22}" srcOrd="1" destOrd="0" presId="urn:microsoft.com/office/officeart/2005/8/layout/list1"/>
    <dgm:cxn modelId="{49C4B6F6-EEFA-44FD-8145-65AF5C1A76D5}" type="presOf" srcId="{7E235C93-E019-4DFF-8ED9-77A6611644E9}" destId="{A7A5B84F-707C-43E1-9F1B-287407BD0725}" srcOrd="0" destOrd="0" presId="urn:microsoft.com/office/officeart/2005/8/layout/list1"/>
    <dgm:cxn modelId="{E25E57ED-42DB-4DCC-B85D-9A637C44D31A}" srcId="{E227B95E-E828-484F-A44F-3741987CF352}" destId="{C9CC0CB8-9937-483E-A14D-F13DF2EF0B16}" srcOrd="2" destOrd="0" parTransId="{0270F118-7860-46B7-9E21-999C5F16719B}" sibTransId="{E74E2FB5-3203-4BC2-858C-005509D4BB19}"/>
    <dgm:cxn modelId="{B1FEA20E-E5F1-4798-927F-CF1A773DFA47}" type="presOf" srcId="{EAEA23E6-BB58-4491-8C12-A11B3239AE8D}" destId="{118D6CE4-DC03-469A-A157-D185723AC4C5}" srcOrd="0" destOrd="0" presId="urn:microsoft.com/office/officeart/2005/8/layout/list1"/>
    <dgm:cxn modelId="{CF69AA60-4132-4642-8272-CA893745978B}" srcId="{6F60C22A-D6BB-43FE-9E09-F58C9A53BE56}" destId="{4929805E-FAA4-4472-970A-7E32D3B99275}" srcOrd="0" destOrd="0" parTransId="{BE4069A9-8FBF-4B6D-B006-955E877838D4}" sibTransId="{8E743D58-6B07-4355-8270-959D4753ED43}"/>
    <dgm:cxn modelId="{D9AC9DA0-3906-4E0A-8E17-BB94598B059C}" type="presOf" srcId="{CFC751C1-37ED-479D-A777-EE3799B71730}" destId="{512DD10A-BAA5-49DF-8E13-1BDFB34F336A}" srcOrd="0" destOrd="2" presId="urn:microsoft.com/office/officeart/2005/8/layout/list1"/>
    <dgm:cxn modelId="{8F8F105F-20A5-4B89-8368-73F999E805A2}" type="presOf" srcId="{C9CC0CB8-9937-483E-A14D-F13DF2EF0B16}" destId="{1913FE51-E4F4-4DC2-AE39-91BAE851D449}" srcOrd="0" destOrd="2" presId="urn:microsoft.com/office/officeart/2005/8/layout/list1"/>
    <dgm:cxn modelId="{589507F7-E923-4BDF-83C2-AB6CA4E5A14C}" srcId="{6F60C22A-D6BB-43FE-9E09-F58C9A53BE56}" destId="{918631D0-848C-427F-83F9-FFAB429DCE81}" srcOrd="1" destOrd="0" parTransId="{453D58A5-95EB-4B68-859B-265137DE684C}" sibTransId="{B91EBDBB-5A3D-41E8-B202-B6F54224455A}"/>
    <dgm:cxn modelId="{C88BA2B5-7283-425D-8DEC-3A6C17A4D3B8}" type="presOf" srcId="{5E0DBA00-E567-4D23-94B1-3C7E0E726FCB}" destId="{C99D8D0B-439D-4C3F-B5A7-6DFCEA46B821}" srcOrd="0" destOrd="0" presId="urn:microsoft.com/office/officeart/2005/8/layout/list1"/>
    <dgm:cxn modelId="{87CB3EF9-27F3-4F43-BE20-81E3A08A576E}" type="presOf" srcId="{0B2D889B-BB5C-4A43-AF7B-80DD7E3DA864}" destId="{1913FE51-E4F4-4DC2-AE39-91BAE851D449}" srcOrd="0" destOrd="1" presId="urn:microsoft.com/office/officeart/2005/8/layout/list1"/>
    <dgm:cxn modelId="{271C9193-B466-4C39-BEA0-7E0BFE084A1D}" srcId="{6F60C22A-D6BB-43FE-9E09-F58C9A53BE56}" destId="{CFC751C1-37ED-479D-A777-EE3799B71730}" srcOrd="2" destOrd="0" parTransId="{C4B07982-9D4A-43E5-9902-D824EE5F53E3}" sibTransId="{FB0354C8-D568-485C-B49D-27C7AD23B799}"/>
    <dgm:cxn modelId="{703292D0-2875-4B2E-91ED-60BC510D7359}" type="presOf" srcId="{8668D131-01AD-4EBC-8273-E97242EDA385}" destId="{512DD10A-BAA5-49DF-8E13-1BDFB34F336A}" srcOrd="0" destOrd="5" presId="urn:microsoft.com/office/officeart/2005/8/layout/list1"/>
    <dgm:cxn modelId="{B54471C7-2D2D-47FA-9489-D699FE391E96}" srcId="{6F60C22A-D6BB-43FE-9E09-F58C9A53BE56}" destId="{06DC9BD4-30CE-49E1-9D0F-D17DDCFD0604}" srcOrd="4" destOrd="0" parTransId="{5906D24A-FD67-4CCC-BBEE-35341BE5B197}" sibTransId="{C48B55A7-EFC5-436F-8C24-639B719B78D3}"/>
    <dgm:cxn modelId="{F544739B-24DC-4194-A067-A527E1DED071}" type="presParOf" srcId="{A7A5B84F-707C-43E1-9F1B-287407BD0725}" destId="{6C3FE786-5482-4C05-956E-95F04AFCA48C}" srcOrd="0" destOrd="0" presId="urn:microsoft.com/office/officeart/2005/8/layout/list1"/>
    <dgm:cxn modelId="{AEED07B3-F41B-47A5-8ED1-59779F90C9AC}" type="presParOf" srcId="{6C3FE786-5482-4C05-956E-95F04AFCA48C}" destId="{59D34AC7-ADC1-473F-9D6E-AF4A035410BD}" srcOrd="0" destOrd="0" presId="urn:microsoft.com/office/officeart/2005/8/layout/list1"/>
    <dgm:cxn modelId="{8B87EA00-F1D4-45BA-9504-1A8B0FC0A379}" type="presParOf" srcId="{6C3FE786-5482-4C05-956E-95F04AFCA48C}" destId="{73C30D62-7038-49E7-9D7E-FEA7C8F01C22}" srcOrd="1" destOrd="0" presId="urn:microsoft.com/office/officeart/2005/8/layout/list1"/>
    <dgm:cxn modelId="{710E78BF-8BBE-4E08-947D-16F8D83D9F7B}" type="presParOf" srcId="{A7A5B84F-707C-43E1-9F1B-287407BD0725}" destId="{D8136224-9904-4245-AE90-D92D4874078C}" srcOrd="1" destOrd="0" presId="urn:microsoft.com/office/officeart/2005/8/layout/list1"/>
    <dgm:cxn modelId="{EE381510-3095-453A-B8A1-3DC9C33A2853}" type="presParOf" srcId="{A7A5B84F-707C-43E1-9F1B-287407BD0725}" destId="{512DD10A-BAA5-49DF-8E13-1BDFB34F336A}" srcOrd="2" destOrd="0" presId="urn:microsoft.com/office/officeart/2005/8/layout/list1"/>
    <dgm:cxn modelId="{73CE585C-FFEF-41BD-8937-2A1499D64B82}" type="presParOf" srcId="{A7A5B84F-707C-43E1-9F1B-287407BD0725}" destId="{00B212D7-73CE-4D35-94BE-14141EE5AB88}" srcOrd="3" destOrd="0" presId="urn:microsoft.com/office/officeart/2005/8/layout/list1"/>
    <dgm:cxn modelId="{64F1ABDA-DC68-41E2-838D-C0FD9CF9BD3E}" type="presParOf" srcId="{A7A5B84F-707C-43E1-9F1B-287407BD0725}" destId="{7F0F5F47-D795-4625-95BD-53EB9873C89E}" srcOrd="4" destOrd="0" presId="urn:microsoft.com/office/officeart/2005/8/layout/list1"/>
    <dgm:cxn modelId="{1467B0A7-34E3-44BB-811F-FEFED227C573}" type="presParOf" srcId="{7F0F5F47-D795-4625-95BD-53EB9873C89E}" destId="{BFBA6C97-2B76-4145-834D-0194420BAC32}" srcOrd="0" destOrd="0" presId="urn:microsoft.com/office/officeart/2005/8/layout/list1"/>
    <dgm:cxn modelId="{DECBFB2E-BE5C-432B-BC00-5CEB7762528F}" type="presParOf" srcId="{7F0F5F47-D795-4625-95BD-53EB9873C89E}" destId="{81713389-2E19-4B27-9A2B-EF36BE00B955}" srcOrd="1" destOrd="0" presId="urn:microsoft.com/office/officeart/2005/8/layout/list1"/>
    <dgm:cxn modelId="{5E182BA7-B039-43BD-8AB6-6C99C06C9DC9}" type="presParOf" srcId="{A7A5B84F-707C-43E1-9F1B-287407BD0725}" destId="{ECF0D920-687A-4DC5-88BC-FF0BCC347F2C}" srcOrd="5" destOrd="0" presId="urn:microsoft.com/office/officeart/2005/8/layout/list1"/>
    <dgm:cxn modelId="{1C037FE4-34C7-4922-9ADA-47C33F9EEFE7}" type="presParOf" srcId="{A7A5B84F-707C-43E1-9F1B-287407BD0725}" destId="{1913FE51-E4F4-4DC2-AE39-91BAE851D449}" srcOrd="6" destOrd="0" presId="urn:microsoft.com/office/officeart/2005/8/layout/list1"/>
    <dgm:cxn modelId="{826AB5C2-BF52-465E-B56C-EE9997911C1F}" type="presParOf" srcId="{A7A5B84F-707C-43E1-9F1B-287407BD0725}" destId="{7E8B1275-0B44-4E4C-9DC7-34BC0D440A6B}" srcOrd="7" destOrd="0" presId="urn:microsoft.com/office/officeart/2005/8/layout/list1"/>
    <dgm:cxn modelId="{38F36A91-E4AD-4BD2-8461-B96A8E4A4E15}" type="presParOf" srcId="{A7A5B84F-707C-43E1-9F1B-287407BD0725}" destId="{7CD89846-5FE7-4F1C-BAEC-08E7FEFE2C0E}" srcOrd="8" destOrd="0" presId="urn:microsoft.com/office/officeart/2005/8/layout/list1"/>
    <dgm:cxn modelId="{D2BB325D-94AB-42D0-BAF9-6CD1E3C07C42}" type="presParOf" srcId="{7CD89846-5FE7-4F1C-BAEC-08E7FEFE2C0E}" destId="{4F70A867-E864-4749-84CC-2FF20066D9A4}" srcOrd="0" destOrd="0" presId="urn:microsoft.com/office/officeart/2005/8/layout/list1"/>
    <dgm:cxn modelId="{0DD57114-834E-4481-AF30-BD10267BFF6D}" type="presParOf" srcId="{7CD89846-5FE7-4F1C-BAEC-08E7FEFE2C0E}" destId="{177D9198-83B7-4EF7-ABE2-4E348155B3D4}" srcOrd="1" destOrd="0" presId="urn:microsoft.com/office/officeart/2005/8/layout/list1"/>
    <dgm:cxn modelId="{B51927C7-7283-4035-B6A8-6D4863892D12}" type="presParOf" srcId="{A7A5B84F-707C-43E1-9F1B-287407BD0725}" destId="{D4BFD556-9A39-4CF8-B9F8-F2E2B3E6A1FA}" srcOrd="9" destOrd="0" presId="urn:microsoft.com/office/officeart/2005/8/layout/list1"/>
    <dgm:cxn modelId="{E4BBC49D-C71E-4EB2-BFEA-B2C03B0B49B9}" type="presParOf" srcId="{A7A5B84F-707C-43E1-9F1B-287407BD0725}" destId="{118D6CE4-DC03-469A-A157-D185723AC4C5}" srcOrd="10" destOrd="0" presId="urn:microsoft.com/office/officeart/2005/8/layout/list1"/>
    <dgm:cxn modelId="{5626C87B-1F5F-412F-954A-A3FB8A91C501}" type="presParOf" srcId="{A7A5B84F-707C-43E1-9F1B-287407BD0725}" destId="{B0710E45-CFA0-47D1-8113-44D8485936E0}" srcOrd="11" destOrd="0" presId="urn:microsoft.com/office/officeart/2005/8/layout/list1"/>
    <dgm:cxn modelId="{50B16BEE-0EC7-4DA8-9622-5DFA4AEC01CA}" type="presParOf" srcId="{A7A5B84F-707C-43E1-9F1B-287407BD0725}" destId="{FC5CBD55-DE8B-45E6-9016-4EC61045455C}" srcOrd="12" destOrd="0" presId="urn:microsoft.com/office/officeart/2005/8/layout/list1"/>
    <dgm:cxn modelId="{CBA8FCB2-8ED2-4FA2-91D7-A2538D0D121B}" type="presParOf" srcId="{FC5CBD55-DE8B-45E6-9016-4EC61045455C}" destId="{35192408-2AE0-4C8D-868F-AC2EEF888A18}" srcOrd="0" destOrd="0" presId="urn:microsoft.com/office/officeart/2005/8/layout/list1"/>
    <dgm:cxn modelId="{2E6A6BD4-D3CB-4BF9-9F9D-2CAED6B0C291}" type="presParOf" srcId="{FC5CBD55-DE8B-45E6-9016-4EC61045455C}" destId="{31226E01-FE8F-4BFE-A012-9A79354ABB7F}" srcOrd="1" destOrd="0" presId="urn:microsoft.com/office/officeart/2005/8/layout/list1"/>
    <dgm:cxn modelId="{CD848BF1-3B14-4FD3-9CEF-D1A30EF80D2A}" type="presParOf" srcId="{A7A5B84F-707C-43E1-9F1B-287407BD0725}" destId="{EDFF283E-4E5A-434A-9C4E-C45379FA19EF}" srcOrd="13" destOrd="0" presId="urn:microsoft.com/office/officeart/2005/8/layout/list1"/>
    <dgm:cxn modelId="{A02235CD-B32D-47DE-A469-16957D752EC9}" type="presParOf" srcId="{A7A5B84F-707C-43E1-9F1B-287407BD0725}" destId="{C99D8D0B-439D-4C3F-B5A7-6DFCEA46B82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DD10A-BAA5-49DF-8E13-1BDFB34F336A}">
      <dsp:nvSpPr>
        <dsp:cNvPr id="0" name=""/>
        <dsp:cNvSpPr/>
      </dsp:nvSpPr>
      <dsp:spPr>
        <a:xfrm>
          <a:off x="0" y="269658"/>
          <a:ext cx="11881250" cy="2116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117" tIns="291592" rIns="922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Победители и призеры регионального этапа Всероссийской олимпиады школьников</a:t>
          </a:r>
          <a:endParaRPr lang="ru-RU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Победители и призеры регионального этапа олимпиад из перечня олимпиад школьников</a:t>
          </a:r>
          <a:endParaRPr lang="ru-RU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Победители олимпиад, лауреаты творческих конкурсов Департамента образования города Москвы</a:t>
          </a:r>
          <a:endParaRPr lang="ru-RU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аттестата о среднем общем образовании с отличием либо золотой медали, диплома о среднем профессиональном образовании с отличием или аттестата о среднем (полном) общем образовании для награжденных серебряной медалью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статуса чемпиона и призера Олимпийских игр, Паралимпийских игр и Сурдлимпийских игр, чемпиона мира, чемпиона Европы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Оценка, выставленная Университетом по результатам проверки итогового сочинения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Победители олимпиад, организатором которых является ГАОУ ВО МГПУ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9658"/>
        <a:ext cx="11881250" cy="2116800"/>
      </dsp:txXfrm>
    </dsp:sp>
    <dsp:sp modelId="{73C30D62-7038-49E7-9D7E-FEA7C8F01C22}">
      <dsp:nvSpPr>
        <dsp:cNvPr id="0" name=""/>
        <dsp:cNvSpPr/>
      </dsp:nvSpPr>
      <dsp:spPr>
        <a:xfrm>
          <a:off x="594062" y="63018"/>
          <a:ext cx="8316875" cy="41328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58" tIns="0" rIns="3143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баллов</a:t>
          </a:r>
          <a:endParaRPr lang="ru-RU" sz="13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237" y="83193"/>
        <a:ext cx="8276525" cy="372930"/>
      </dsp:txXfrm>
    </dsp:sp>
    <dsp:sp modelId="{1913FE51-E4F4-4DC2-AE39-91BAE851D449}">
      <dsp:nvSpPr>
        <dsp:cNvPr id="0" name=""/>
        <dsp:cNvSpPr/>
      </dsp:nvSpPr>
      <dsp:spPr>
        <a:xfrm>
          <a:off x="0" y="2668699"/>
          <a:ext cx="11881250" cy="9702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117" tIns="291592" rIns="922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Победители и призеры муниципального этапа Всероссийской олимпиады школьников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Призеры олимпиад Департамента образования города Москвы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Призеры олимпиад, лауреаты творческих конкурсов, организатором которых является ГАОУ ВО МГПУ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68699"/>
        <a:ext cx="11881250" cy="970200"/>
      </dsp:txXfrm>
    </dsp:sp>
    <dsp:sp modelId="{81713389-2E19-4B27-9A2B-EF36BE00B955}">
      <dsp:nvSpPr>
        <dsp:cNvPr id="0" name=""/>
        <dsp:cNvSpPr/>
      </dsp:nvSpPr>
      <dsp:spPr>
        <a:xfrm>
          <a:off x="594062" y="2462059"/>
          <a:ext cx="8316875" cy="41328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58" tIns="0" rIns="3143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 баллов</a:t>
          </a:r>
          <a:endParaRPr lang="ru-RU" sz="13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237" y="2482234"/>
        <a:ext cx="8276525" cy="372930"/>
      </dsp:txXfrm>
    </dsp:sp>
    <dsp:sp modelId="{118D6CE4-DC03-469A-A157-D185723AC4C5}">
      <dsp:nvSpPr>
        <dsp:cNvPr id="0" name=""/>
        <dsp:cNvSpPr/>
      </dsp:nvSpPr>
      <dsp:spPr>
        <a:xfrm>
          <a:off x="0" y="3898073"/>
          <a:ext cx="11881250" cy="72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117" tIns="291592" rIns="922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Победители и призеры олимпиад, лауреаты иных мероприятий, перечень которых установлен локальными актами Университета</a:t>
          </a:r>
          <a:endParaRPr lang="ru-RU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98073"/>
        <a:ext cx="11881250" cy="727649"/>
      </dsp:txXfrm>
    </dsp:sp>
    <dsp:sp modelId="{177D9198-83B7-4EF7-ABE2-4E348155B3D4}">
      <dsp:nvSpPr>
        <dsp:cNvPr id="0" name=""/>
        <dsp:cNvSpPr/>
      </dsp:nvSpPr>
      <dsp:spPr>
        <a:xfrm>
          <a:off x="594062" y="3714499"/>
          <a:ext cx="8316875" cy="41328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58" tIns="0" rIns="3143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7 баллов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237" y="3734674"/>
        <a:ext cx="8276525" cy="372930"/>
      </dsp:txXfrm>
    </dsp:sp>
    <dsp:sp modelId="{C99D8D0B-439D-4C3F-B5A7-6DFCEA46B821}">
      <dsp:nvSpPr>
        <dsp:cNvPr id="0" name=""/>
        <dsp:cNvSpPr/>
      </dsp:nvSpPr>
      <dsp:spPr>
        <a:xfrm>
          <a:off x="0" y="4931028"/>
          <a:ext cx="11881250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117" tIns="291592" rIns="922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золотого знака отличия ГТО и удостоверения к нему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Осуществление волонтерской (добровольческой) деятельности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31028"/>
        <a:ext cx="11881250" cy="771750"/>
      </dsp:txXfrm>
    </dsp:sp>
    <dsp:sp modelId="{31226E01-FE8F-4BFE-A012-9A79354ABB7F}">
      <dsp:nvSpPr>
        <dsp:cNvPr id="0" name=""/>
        <dsp:cNvSpPr/>
      </dsp:nvSpPr>
      <dsp:spPr>
        <a:xfrm>
          <a:off x="594062" y="4724389"/>
          <a:ext cx="8316875" cy="41328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58" tIns="0" rIns="3143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5 баллов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237" y="4744564"/>
        <a:ext cx="8276525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93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27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51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29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14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02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52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09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81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57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59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1CB1-0576-424F-8E7D-50100B7C3EB3}" type="datetimeFigureOut">
              <a:rPr lang="ru-RU" smtClean="0"/>
              <a:t>02.12.2016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BE0F-293B-496D-A1E4-6254DA2F4C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9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867" y="1376366"/>
            <a:ext cx="6900333" cy="416083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приема в 2017 году на программы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2" y="1401655"/>
            <a:ext cx="4137660" cy="41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4735"/>
            <a:ext cx="10092267" cy="6265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для поступления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82" y="1435666"/>
            <a:ext cx="8017933" cy="46651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личность, гражданство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 об образовании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 3x4, матовые 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льготы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достижения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 о смене фамилии, имени или отчества</a:t>
            </a: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086-у.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ля поступающих на направления подготовки: Педагогическое образование, Психолого-педагогическое образование, Специальное (дефектологическое) образование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24467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6420" r="8302" b="11111"/>
          <a:stretch/>
        </p:blipFill>
        <p:spPr>
          <a:xfrm>
            <a:off x="11006668" y="55036"/>
            <a:ext cx="897796" cy="905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13472" r="3908" b="7089"/>
          <a:stretch/>
        </p:blipFill>
        <p:spPr>
          <a:xfrm>
            <a:off x="8077199" y="2421465"/>
            <a:ext cx="3683001" cy="26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4735"/>
            <a:ext cx="10092267" cy="6265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достижения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24467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6420" r="8302" b="11111"/>
          <a:stretch/>
        </p:blipFill>
        <p:spPr>
          <a:xfrm>
            <a:off x="11006668" y="55036"/>
            <a:ext cx="897796" cy="90593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34405242"/>
              </p:ext>
            </p:extLst>
          </p:nvPr>
        </p:nvGraphicFramePr>
        <p:xfrm>
          <a:off x="104803" y="1078701"/>
          <a:ext cx="11881251" cy="576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48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4735"/>
            <a:ext cx="10092267" cy="6265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 и способы подачи документов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85113"/>
            <a:ext cx="6637867" cy="52402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Документы, необходимые для поступления, представляются: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лично поступающим или доверенным лицом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направляются в Университет через операторов почтовой связи общего пользования 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подачи документов в МГПУ не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предусмотрена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 подачи документов: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 иностранных языков: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г. Москва, Малый Казенный переулок, дом 5Б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Зеленоградское отделение ГАОУ ВО МГПУ :            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Москва, Зеленоградский округ, корп.1140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24467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6420" r="8302" b="11111"/>
          <a:stretch/>
        </p:blipFill>
        <p:spPr>
          <a:xfrm>
            <a:off x="11006668" y="55036"/>
            <a:ext cx="897796" cy="905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1" y="2389714"/>
            <a:ext cx="4795493" cy="30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4735"/>
            <a:ext cx="10092267" cy="6265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Центральная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Приемная комиссия: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87964"/>
            <a:ext cx="6637867" cy="563456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129226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2-й Сельскохозяйственный проезд, д. 4,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корп.2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этаж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Проезд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станция метро «ВДНХ», автобус № 33, троллейбусы № 48 и № 48К до остановки «2-й Сельскохозяйственный проезд».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+7 (499)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181-21-33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 (499)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181-21-77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priem@mgpu.ru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работы: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понедельник - пятница с 10.00 до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18.00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без перерыва на обед)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24467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6420" r="8302" b="11111"/>
          <a:stretch/>
        </p:blipFill>
        <p:spPr>
          <a:xfrm>
            <a:off x="11006668" y="55036"/>
            <a:ext cx="897796" cy="905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31" y="1164167"/>
            <a:ext cx="3471333" cy="231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20" y="4648200"/>
            <a:ext cx="2994977" cy="1995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81" y="2762048"/>
            <a:ext cx="3113235" cy="207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1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93372"/>
            <a:ext cx="11730681" cy="1059544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ПРИЕМА ДОКУМЕНТОВ – 1 ИЮНЯ 2017 ГОДА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24467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6420" r="8302" b="11111"/>
          <a:stretch/>
        </p:blipFill>
        <p:spPr>
          <a:xfrm>
            <a:off x="11006668" y="55036"/>
            <a:ext cx="897796" cy="905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41" y="2682148"/>
            <a:ext cx="5384798" cy="407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373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Особенности приема в 2017 году на программы бакалавриата</vt:lpstr>
      <vt:lpstr>Перечень документов для поступления</vt:lpstr>
      <vt:lpstr>Индивидуальные достижения</vt:lpstr>
      <vt:lpstr>Адреса и способы подачи документов</vt:lpstr>
      <vt:lpstr> Центральная Приемная комиссия: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Татаринцев Евгений Алексеевич</dc:creator>
  <cp:lastModifiedBy>Санеева Илона Александровна</cp:lastModifiedBy>
  <cp:revision>118</cp:revision>
  <dcterms:created xsi:type="dcterms:W3CDTF">2016-02-05T11:24:10Z</dcterms:created>
  <dcterms:modified xsi:type="dcterms:W3CDTF">2016-12-02T19:27:36Z</dcterms:modified>
</cp:coreProperties>
</file>