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12.12.2016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12.12.2016</a:t>
            </a:fld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12.12.2016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12.12.2016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 Stage au CREF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Презентация студенток 4 курса</a:t>
            </a:r>
            <a:br>
              <a:rPr lang="ru-RU" dirty="0" smtClean="0"/>
            </a:br>
            <a:r>
              <a:rPr lang="ru-RU" dirty="0" smtClean="0"/>
              <a:t>Дьяченко </a:t>
            </a:r>
            <a:r>
              <a:rPr lang="ru-RU" dirty="0" err="1" smtClean="0"/>
              <a:t>Ульяны</a:t>
            </a:r>
            <a:r>
              <a:rPr lang="ru-RU" dirty="0"/>
              <a:t>,</a:t>
            </a:r>
            <a:r>
              <a:rPr lang="ru-RU" dirty="0" smtClean="0"/>
              <a:t> Комовой Софии и Крючковой Екатерины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48680"/>
            <a:ext cx="2615873" cy="203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854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066800"/>
          </a:xfrm>
        </p:spPr>
        <p:txBody>
          <a:bodyPr/>
          <a:lstStyle/>
          <a:p>
            <a:r>
              <a:rPr lang="ru-RU" dirty="0" smtClean="0"/>
              <a:t>Люди, с которыми мы работали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98" y="1988840"/>
            <a:ext cx="2468846" cy="3168352"/>
          </a:xfrm>
        </p:spPr>
      </p:pic>
      <p:sp>
        <p:nvSpPr>
          <p:cNvPr id="5" name="TextBox 4"/>
          <p:cNvSpPr txBox="1"/>
          <p:nvPr/>
        </p:nvSpPr>
        <p:spPr>
          <a:xfrm>
            <a:off x="698174" y="5347064"/>
            <a:ext cx="17011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Фабрис</a:t>
            </a:r>
            <a:r>
              <a:rPr lang="ru-RU" dirty="0"/>
              <a:t> </a:t>
            </a:r>
            <a:r>
              <a:rPr lang="ru-RU" dirty="0"/>
              <a:t>Дидье</a:t>
            </a:r>
            <a:endParaRPr lang="ru-RU" dirty="0"/>
          </a:p>
          <a:p>
            <a:pPr algn="ctr"/>
            <a:r>
              <a:rPr lang="ru-RU" sz="1400" dirty="0"/>
              <a:t>Директор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543" y="1988840"/>
            <a:ext cx="2436862" cy="31273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94792" y="5343097"/>
            <a:ext cx="17491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Симон</a:t>
            </a:r>
          </a:p>
          <a:p>
            <a:pPr algn="ctr"/>
            <a:r>
              <a:rPr lang="ru-RU" sz="1400" dirty="0"/>
              <a:t>Главный методист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913" y="1988840"/>
            <a:ext cx="2491363" cy="31640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32779" y="5301208"/>
            <a:ext cx="30476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Жозеф</a:t>
            </a:r>
          </a:p>
          <a:p>
            <a:pPr algn="ctr"/>
            <a:r>
              <a:rPr lang="ru-RU" sz="1400" dirty="0"/>
              <a:t>Методист по французскому языку</a:t>
            </a:r>
          </a:p>
        </p:txBody>
      </p:sp>
    </p:spTree>
    <p:extLst>
      <p:ext uri="{BB962C8B-B14F-4D97-AF65-F5344CB8AC3E}">
        <p14:creationId xmlns:p14="http://schemas.microsoft.com/office/powerpoint/2010/main" val="3005603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069848"/>
          </a:xfrm>
        </p:spPr>
        <p:txBody>
          <a:bodyPr/>
          <a:lstStyle/>
          <a:p>
            <a:r>
              <a:rPr lang="ru-RU" dirty="0" smtClean="0"/>
              <a:t>В чем состояла наша работа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2" t="15867" r="7234" b="9211"/>
          <a:stretch/>
        </p:blipFill>
        <p:spPr bwMode="auto">
          <a:xfrm>
            <a:off x="289154" y="4005064"/>
            <a:ext cx="3755672" cy="2644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9254" y="1124744"/>
            <a:ext cx="1961624" cy="277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00" t="17271" r="28632" b="7637"/>
          <a:stretch/>
        </p:blipFill>
        <p:spPr bwMode="auto">
          <a:xfrm>
            <a:off x="6876256" y="1157989"/>
            <a:ext cx="1929128" cy="2741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36" t="16968" r="28229" b="7264"/>
          <a:stretch/>
        </p:blipFill>
        <p:spPr bwMode="auto">
          <a:xfrm>
            <a:off x="2511833" y="1158593"/>
            <a:ext cx="1942125" cy="2741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84" t="16722" r="28706" b="7897"/>
          <a:stretch/>
        </p:blipFill>
        <p:spPr bwMode="auto">
          <a:xfrm>
            <a:off x="4716016" y="1121426"/>
            <a:ext cx="1958517" cy="2778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0"/>
          <a:stretch/>
        </p:blipFill>
        <p:spPr bwMode="auto">
          <a:xfrm>
            <a:off x="4860032" y="4006304"/>
            <a:ext cx="3488430" cy="2665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6845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69848"/>
          </a:xfrm>
        </p:spPr>
        <p:txBody>
          <a:bodyPr/>
          <a:lstStyle/>
          <a:p>
            <a:r>
              <a:rPr lang="ru-RU" dirty="0" smtClean="0"/>
              <a:t>Мы- ответственные практиканты!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24744"/>
            <a:ext cx="3419872" cy="256490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014446"/>
            <a:ext cx="3419872" cy="256490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114868"/>
            <a:ext cx="3446206" cy="258465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215" y="3933056"/>
            <a:ext cx="3419872" cy="25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4059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63</TotalTime>
  <Words>34</Words>
  <Application>Microsoft Office PowerPoint</Application>
  <PresentationFormat>Экран (4:3)</PresentationFormat>
  <Paragraphs>11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Городская</vt:lpstr>
      <vt:lpstr>Le Stage au CREF</vt:lpstr>
      <vt:lpstr>Люди, с которыми мы работали</vt:lpstr>
      <vt:lpstr>В чем состояла наша работа</vt:lpstr>
      <vt:lpstr>Мы- ответственные практиканты!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Stage au CREF</dc:title>
  <dc:creator>Лена</dc:creator>
  <cp:lastModifiedBy>Dyachenko Elena</cp:lastModifiedBy>
  <cp:revision>6</cp:revision>
  <dcterms:created xsi:type="dcterms:W3CDTF">2016-12-12T06:47:05Z</dcterms:created>
  <dcterms:modified xsi:type="dcterms:W3CDTF">2016-12-12T08:01:16Z</dcterms:modified>
</cp:coreProperties>
</file>