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3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6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3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7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4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8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0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4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9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5CB8-488E-4E82-949B-B2A61F6C950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6F7BE90-C614-4A44-A690-70D8FBBBBAA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05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456" y="0"/>
            <a:ext cx="6117465" cy="611746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450761"/>
            <a:ext cx="12080875" cy="68271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Отчет о прохождении практики</a:t>
            </a:r>
            <a:endParaRPr lang="ru-RU" sz="3200" i="1" dirty="0"/>
          </a:p>
        </p:txBody>
      </p:sp>
      <p:sp>
        <p:nvSpPr>
          <p:cNvPr id="8" name="Текст 7"/>
          <p:cNvSpPr>
            <a:spLocks noGrp="1"/>
          </p:cNvSpPr>
          <p:nvPr>
            <p:ph type="subTitle" idx="4294967295"/>
          </p:nvPr>
        </p:nvSpPr>
        <p:spPr>
          <a:xfrm>
            <a:off x="8702675" y="4906963"/>
            <a:ext cx="3489325" cy="939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err="1" smtClean="0">
                <a:latin typeface="+mj-lt"/>
              </a:rPr>
              <a:t>Крючкова</a:t>
            </a:r>
            <a:r>
              <a:rPr lang="ru-RU" b="1" i="1" dirty="0" smtClean="0">
                <a:latin typeface="+mj-lt"/>
              </a:rPr>
              <a:t> Екатерина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+mj-lt"/>
              </a:rPr>
              <a:t>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27" y="1790163"/>
            <a:ext cx="6593983" cy="4262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Центры </a:t>
            </a:r>
            <a:r>
              <a:rPr lang="ru-RU" dirty="0"/>
              <a:t>находятся в двух крупнейших российских мегаполисах: Москва и Нижний Новгород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Предлагает: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Корпоративные </a:t>
            </a:r>
            <a:r>
              <a:rPr lang="ru-RU" dirty="0"/>
              <a:t>курсы, соответствующие пожеланиям компании.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Индивидуальные, желающим </a:t>
            </a:r>
            <a:r>
              <a:rPr lang="ru-RU" dirty="0"/>
              <a:t>начать изучение с нуля или улучшить свои </a:t>
            </a:r>
            <a:r>
              <a:rPr lang="ru-RU" dirty="0" smtClean="0"/>
              <a:t>знания.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844" y="314796"/>
            <a:ext cx="3578717" cy="53792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7127" y="6367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КРЭФ входит в состав группы компаний, специализирующихся на образовании.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18242" y="5670859"/>
            <a:ext cx="25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Фабрис</a:t>
            </a:r>
            <a:r>
              <a:rPr lang="ru-RU" dirty="0" smtClean="0"/>
              <a:t> </a:t>
            </a:r>
            <a:r>
              <a:rPr lang="ru-RU" dirty="0" err="1" smtClean="0"/>
              <a:t>Дидье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185" y="1866633"/>
            <a:ext cx="2450719" cy="37153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/>
              <a:t>Курсы:</a:t>
            </a:r>
          </a:p>
          <a:p>
            <a:r>
              <a:rPr lang="ru-RU" dirty="0" smtClean="0"/>
              <a:t>Французского</a:t>
            </a:r>
          </a:p>
          <a:p>
            <a:r>
              <a:rPr lang="ru-RU" dirty="0" smtClean="0"/>
              <a:t>Английского </a:t>
            </a:r>
          </a:p>
          <a:p>
            <a:r>
              <a:rPr lang="ru-RU" dirty="0" smtClean="0"/>
              <a:t>Испанского </a:t>
            </a:r>
          </a:p>
          <a:p>
            <a:r>
              <a:rPr lang="ru-RU" dirty="0" smtClean="0"/>
              <a:t>Русского языка как иностранного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8665" y="1891587"/>
            <a:ext cx="1957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Экзамены:</a:t>
            </a:r>
          </a:p>
          <a:p>
            <a:pPr algn="ctr"/>
            <a:endParaRPr lang="ru-RU" b="1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Французского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Английского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Испанского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79594" y="1891587"/>
            <a:ext cx="285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Летний городской языковой лагерь </a:t>
            </a:r>
            <a:endParaRPr lang="ru-RU" b="1" i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751" y="3645913"/>
            <a:ext cx="24574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458" y="515155"/>
            <a:ext cx="9603275" cy="746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Преимущества языкового лагеря КРЭФ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394" y="1977096"/>
            <a:ext cx="5567406" cy="3470668"/>
          </a:xfrm>
        </p:spPr>
        <p:txBody>
          <a:bodyPr>
            <a:normAutofit/>
          </a:bodyPr>
          <a:lstStyle/>
          <a:p>
            <a:r>
              <a:rPr lang="ru-RU" dirty="0" smtClean="0"/>
              <a:t>Изучения </a:t>
            </a:r>
            <a:r>
              <a:rPr lang="ru-RU" dirty="0"/>
              <a:t>языка с нуля.</a:t>
            </a:r>
          </a:p>
          <a:p>
            <a:r>
              <a:rPr lang="ru-RU" dirty="0" smtClean="0"/>
              <a:t>Совершенствование </a:t>
            </a:r>
            <a:r>
              <a:rPr lang="ru-RU" dirty="0"/>
              <a:t>знаний иностранного языка для тех, кто уже начинал обучение.</a:t>
            </a:r>
          </a:p>
          <a:p>
            <a:r>
              <a:rPr lang="ru-RU" dirty="0" smtClean="0"/>
              <a:t>Интересная </a:t>
            </a:r>
            <a:r>
              <a:rPr lang="ru-RU" dirty="0"/>
              <a:t>практика живого общения с носителями иностранного языка.</a:t>
            </a:r>
          </a:p>
          <a:p>
            <a:r>
              <a:rPr lang="ru-RU" dirty="0" smtClean="0"/>
              <a:t>Увлекательное </a:t>
            </a:r>
            <a:r>
              <a:rPr lang="ru-RU" dirty="0"/>
              <a:t>знакомство с культурой, традициями и особенностями разных стран и занимательные «путешествия».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53754"/>
            <a:ext cx="4979831" cy="37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772733" y="5094712"/>
            <a:ext cx="10805374" cy="110002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Летний языковой лагерь организован центром иностранных языков КРЭФ и проводится в Москве.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" y="767410"/>
            <a:ext cx="5769736" cy="4327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20" y="767410"/>
            <a:ext cx="5731098" cy="42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4816699"/>
            <a:ext cx="6962909" cy="12549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dirty="0"/>
              <a:t>В 2016 году лагерь был разделен на тематические смены. </a:t>
            </a:r>
            <a:endParaRPr lang="ru-RU" sz="2200" dirty="0" smtClean="0"/>
          </a:p>
          <a:p>
            <a:pPr marL="0" indent="0" algn="ctr">
              <a:buNone/>
            </a:pPr>
            <a:r>
              <a:rPr lang="ru-RU" sz="2200" dirty="0" smtClean="0"/>
              <a:t>Занятия </a:t>
            </a:r>
            <a:r>
              <a:rPr lang="ru-RU" sz="2200" dirty="0"/>
              <a:t>проводились полный день или полдня (обед по выбору).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9" y="167425"/>
            <a:ext cx="5662143" cy="4468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65" y="167425"/>
            <a:ext cx="4428170" cy="59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3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7" y="5174086"/>
            <a:ext cx="11844270" cy="97879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400" dirty="0" smtClean="0"/>
              <a:t>В смену включены 3 урока в день, питание, прогулки, посещение тематических экскурсий и мероприятий.</a:t>
            </a:r>
            <a:endParaRPr lang="ru-RU" sz="4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37" y="99810"/>
            <a:ext cx="4705083" cy="3528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18" y="1828799"/>
            <a:ext cx="4391698" cy="3293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" y="283335"/>
            <a:ext cx="3872248" cy="29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3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38" y="0"/>
            <a:ext cx="8105104" cy="615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874" y="1174256"/>
            <a:ext cx="2959427" cy="41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908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52</TotalTime>
  <Words>166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</vt:lpstr>
      <vt:lpstr>Gallery</vt:lpstr>
      <vt:lpstr>Отчет о прохождении практики</vt:lpstr>
      <vt:lpstr>Презентация PowerPoint</vt:lpstr>
      <vt:lpstr>Презентация PowerPoint</vt:lpstr>
      <vt:lpstr> Преимущества языкового лагеря КРЭФ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прохождении практики.</dc:title>
  <dc:creator>Пользователь</dc:creator>
  <cp:lastModifiedBy>Пользователь</cp:lastModifiedBy>
  <cp:revision>6</cp:revision>
  <dcterms:created xsi:type="dcterms:W3CDTF">2016-12-11T19:49:24Z</dcterms:created>
  <dcterms:modified xsi:type="dcterms:W3CDTF">2016-12-11T20:42:14Z</dcterms:modified>
</cp:coreProperties>
</file>