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9" r:id="rId5"/>
    <p:sldId id="260" r:id="rId6"/>
    <p:sldId id="264" r:id="rId7"/>
    <p:sldId id="265" r:id="rId8"/>
    <p:sldId id="270" r:id="rId9"/>
    <p:sldId id="271" r:id="rId10"/>
    <p:sldId id="272" r:id="rId11"/>
    <p:sldId id="266" r:id="rId12"/>
    <p:sldId id="268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143116"/>
            <a:ext cx="521494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Музей молодежных субкультур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b="1" dirty="0" smtClean="0"/>
              <a:t>Темы мероприятий: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472518" cy="54292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«Влияние субкультур на социализацию подростка»</a:t>
            </a:r>
          </a:p>
          <a:p>
            <a:r>
              <a:rPr lang="ru-RU" dirty="0" smtClean="0"/>
              <a:t>«Многообразие субкультур московского мегаполиса»</a:t>
            </a:r>
          </a:p>
          <a:p>
            <a:r>
              <a:rPr lang="ru-RU" dirty="0" smtClean="0"/>
              <a:t>«Субкультуры СССР»</a:t>
            </a:r>
          </a:p>
          <a:p>
            <a:r>
              <a:rPr lang="ru-RU" dirty="0" smtClean="0"/>
              <a:t>«Субкультуры группы риска»</a:t>
            </a:r>
          </a:p>
          <a:p>
            <a:r>
              <a:rPr lang="ru-RU" dirty="0" smtClean="0"/>
              <a:t>«Семинар-экскурсия по Виртуальному музею молодежных </a:t>
            </a:r>
          </a:p>
          <a:p>
            <a:pPr>
              <a:buNone/>
            </a:pPr>
            <a:r>
              <a:rPr lang="ru-RU" dirty="0" smtClean="0"/>
              <a:t>        субкультур»</a:t>
            </a:r>
          </a:p>
          <a:p>
            <a:r>
              <a:rPr lang="ru-RU" dirty="0" smtClean="0"/>
              <a:t>«Экскурсия по стационарному Музею молодежных субкультур»</a:t>
            </a:r>
          </a:p>
          <a:p>
            <a:r>
              <a:rPr lang="ru-RU" dirty="0" smtClean="0"/>
              <a:t>«Субкультуры третьего тысячелетия»</a:t>
            </a:r>
          </a:p>
          <a:p>
            <a:r>
              <a:rPr lang="ru-RU" dirty="0" smtClean="0"/>
              <a:t>«Негативное влияние в среде молодежных субкультур»</a:t>
            </a:r>
          </a:p>
          <a:p>
            <a:r>
              <a:rPr lang="ru-RU" dirty="0" smtClean="0"/>
              <a:t>«Творчество в молодежных </a:t>
            </a:r>
            <a:r>
              <a:rPr lang="ru-RU" smtClean="0"/>
              <a:t>субкультурах»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b="1" i="1" dirty="0" smtClean="0"/>
              <a:t>Мы рассматриваем каждый запрос индивидуально и при необходимости разрабатываем тему специально </a:t>
            </a:r>
          </a:p>
          <a:p>
            <a:pPr algn="ctr">
              <a:buNone/>
            </a:pPr>
            <a:r>
              <a:rPr lang="ru-RU" b="1" i="1" dirty="0" smtClean="0"/>
              <a:t>для Вашей заявки.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58246" cy="621510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Музей молодежных субкультур является информационном ресурсом, содержащим систему баз данных, которые включают в себя богатый  исторический материал по истории неформальных молодежных движений, сравнительный анализ отечественного и зарубежного опыта изучения субкультур, коллекцию атрибутики, фонотеку и видеотеку, отражающую деятельность различных молодежных  объединений и группировок.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501122" cy="6143668"/>
          </a:xfrm>
        </p:spPr>
        <p:txBody>
          <a:bodyPr/>
          <a:lstStyle/>
          <a:p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ru-RU" sz="4000" dirty="0" smtClean="0"/>
              <a:t>Музей осуществляет накопление и обработку диагностического материала по анализу психолого-ценностных ориентаций представителей различных субкультур среди учащихся средних школ, детских домов, профессиональных училищ и вузов.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Наши контакты: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Адрес: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Ходынский бульвар, д.21а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Телефон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Музея: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8-499-7</a:t>
            </a:r>
            <a:r>
              <a:rPr lang="ru-RU" dirty="0" smtClean="0">
                <a:solidFill>
                  <a:schemeClr val="bg1"/>
                </a:solidFill>
              </a:rPr>
              <a:t>40-42-</a:t>
            </a:r>
            <a:r>
              <a:rPr lang="en-US" dirty="0" smtClean="0">
                <a:solidFill>
                  <a:schemeClr val="bg1"/>
                </a:solidFill>
              </a:rPr>
              <a:t>0</a:t>
            </a:r>
            <a:r>
              <a:rPr lang="ru-RU" dirty="0" smtClean="0">
                <a:solidFill>
                  <a:schemeClr val="bg1"/>
                </a:solidFill>
              </a:rPr>
              <a:t>1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Арефьева Мария Андреевна –сотрудник Музея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E-mail</a:t>
            </a:r>
            <a:r>
              <a:rPr lang="ru-RU" b="1" dirty="0" smtClean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ArefevaMA@mgpu.ru</a:t>
            </a:r>
            <a:endParaRPr lang="ru-RU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85926"/>
            <a:ext cx="7615262" cy="476886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chemeClr val="bg1"/>
                </a:solidFill>
              </a:rPr>
              <a:t>БЛАГОДАРИМ </a:t>
            </a:r>
          </a:p>
          <a:p>
            <a:pPr algn="ctr">
              <a:buNone/>
            </a:pPr>
            <a:r>
              <a:rPr lang="ru-RU" sz="7200" b="1" i="1" dirty="0" smtClean="0">
                <a:solidFill>
                  <a:schemeClr val="bg1"/>
                </a:solidFill>
              </a:rPr>
              <a:t>ЗА </a:t>
            </a:r>
          </a:p>
          <a:p>
            <a:pPr algn="ctr">
              <a:buNone/>
            </a:pPr>
            <a:r>
              <a:rPr lang="ru-RU" sz="7200" b="1" i="1" dirty="0" smtClean="0">
                <a:solidFill>
                  <a:schemeClr val="bg1"/>
                </a:solidFill>
              </a:rPr>
              <a:t>ВНИМАНИЕ!!!</a:t>
            </a:r>
          </a:p>
          <a:p>
            <a:pPr algn="ctr">
              <a:buNone/>
            </a:pPr>
            <a:r>
              <a:rPr lang="ru-RU" sz="7200" b="1" dirty="0" smtClean="0">
                <a:solidFill>
                  <a:schemeClr val="bg1"/>
                </a:solidFill>
                <a:sym typeface="Wingdings" pitchFamily="2" charset="2"/>
              </a:rPr>
              <a:t></a:t>
            </a:r>
            <a:endParaRPr lang="ru-RU" sz="7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0" y="214290"/>
            <a:ext cx="9144000" cy="2643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подростков возможность широкого общения со сверстниками определяет привлекательность занятий и интересов. В среде таких же подростков, как и он, он выделяет схожесть во внешнем виде, манере общения, поведения, увлечениях в музыке, кино, литературе и. т. д.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0" y="5715016"/>
            <a:ext cx="9144000" cy="1142984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Таким образом подросток попадает в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субкультуру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didyouknow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2357429"/>
            <a:ext cx="6500858" cy="32122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0"/>
            <a:ext cx="5715008" cy="6858000"/>
          </a:xfrm>
        </p:spPr>
        <p:txBody>
          <a:bodyPr>
            <a:noAutofit/>
          </a:bodyPr>
          <a:lstStyle/>
          <a:p>
            <a:pPr algn="l"/>
            <a:r>
              <a:rPr lang="ru-RU" sz="24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Субкультура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это  социальные образования внутри общества, которые отличаются от преобладающей и нормативной культуры по некоторым культурным признакам: 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обычаям, 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ценностям, 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нормам, 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стилю поведения. 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 возникают от музыкальных стилей, различных философских  и политических взглядов, отношения  к мультипликации  и кинематографу… 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Часто возникают как оппозиция к ценностям массовой культуры.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x_bd9830ed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350043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Стремясь разобраться в нелегких сетях подростковых взглядов и увлечений, стремясь изучить историю возникновения молодежных неформальных объединений, на базе Московского гуманитарного педагогического института, теперь уже Московского городского педагогического  университета в 2003 году был создан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Медиацентр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– музей молодежных субкультур.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</a:rPr>
              <a:t>Музей молодежных субкультур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29068" y="1357298"/>
            <a:ext cx="5114932" cy="5500702"/>
          </a:xfrm>
        </p:spPr>
        <p:txBody>
          <a:bodyPr>
            <a:normAutofit fontScale="77500" lnSpcReduction="20000"/>
          </a:bodyPr>
          <a:lstStyle/>
          <a:p>
            <a:pPr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- функционирует в Московском Городском педагогическом университете (быв. МГПИ) с 2003 года.</a:t>
            </a:r>
          </a:p>
          <a:p>
            <a:pPr>
              <a:buNone/>
              <a:defRPr/>
            </a:pPr>
            <a:endParaRPr lang="ru-RU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-  был создан по инициативе студентов и преподавателей института.</a:t>
            </a:r>
          </a:p>
          <a:p>
            <a:pPr>
              <a:buNone/>
              <a:defRPr/>
            </a:pPr>
            <a:endParaRPr lang="ru-RU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- с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</a:rPr>
              <a:t> 2010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года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являлся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подразделением Центра развития систем и технологий социализации детей и молодежи Московского городского педагогического университета</a:t>
            </a:r>
          </a:p>
          <a:p>
            <a:endParaRPr lang="ru-RU" dirty="0"/>
          </a:p>
        </p:txBody>
      </p:sp>
      <p:pic>
        <p:nvPicPr>
          <p:cNvPr id="2050" name="Picture 2" descr="C:\Documents and Settings\argaerg\Рабочий стол\Копия Копия эмблема 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357298"/>
            <a:ext cx="3892203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Цель</a:t>
            </a:r>
            <a:r>
              <a:rPr lang="ru-RU" sz="6000" dirty="0" smtClean="0"/>
              <a:t>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Музея молодежных субкультур: функционирование в качестве научно-исследовательского и учебно-информационного центра по профилактике и коррекции поведения детей и подростков – представителей различных молодежных объединений и группировок, занимающегося научным анализом, обобщением информации и созданием базы данных современных молодежных субкультур.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Задачи Музея молодежных субкультур:</a:t>
            </a: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1. исследование различных направлений молодежных субкультур в рамках работы студенческого научного общества.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2. создание и расширение электронной базы данных по молодежным субкультурам.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3. формирование фондов аудио- и видеотеки Музея.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4. систематизация материалов музея.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5. реализация программы проблемного семинара для работников образовательных учреждений и правоохранительных органов по проблемам взаимодействия с представителями молодежных субкультур.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6. реализация экскурсионной программы для учителей и учащихся школ.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7. информирование учителей средней школы, социальных педагогов, сотрудников социальных служб, работающих с молодежью, родителей, о направлениях молодежных субкультур, группировок и общественных организаций.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	8. методические разработки по проблематике Музея могут быть использованы в организации </a:t>
            </a:r>
            <a:r>
              <a:rPr lang="ru-RU" dirty="0" err="1" smtClean="0">
                <a:solidFill>
                  <a:schemeClr val="bg1"/>
                </a:solidFill>
              </a:rPr>
              <a:t>внеучебной</a:t>
            </a:r>
            <a:r>
              <a:rPr lang="ru-RU" dirty="0" smtClean="0">
                <a:solidFill>
                  <a:schemeClr val="bg1"/>
                </a:solidFill>
              </a:rPr>
              <a:t> деятельности в образовательных учреждениях, в процессе подготовки студентов педагогических вузов, в институте повышения квалификации работников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МУЗЕЙ ПРОВОДИТ:</a:t>
            </a:r>
            <a:endParaRPr lang="ru-RU" sz="7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5400" dirty="0" smtClean="0"/>
              <a:t>Экскурсии</a:t>
            </a:r>
          </a:p>
          <a:p>
            <a:r>
              <a:rPr lang="ru-RU" sz="5400" dirty="0" smtClean="0"/>
              <a:t>Виртуальные экскурсии</a:t>
            </a:r>
          </a:p>
          <a:p>
            <a:r>
              <a:rPr lang="ru-RU" sz="5400" dirty="0" smtClean="0"/>
              <a:t>Мастер – классы</a:t>
            </a:r>
          </a:p>
          <a:p>
            <a:r>
              <a:rPr lang="ru-RU" sz="5400" dirty="0" smtClean="0"/>
              <a:t>Семинары</a:t>
            </a:r>
          </a:p>
          <a:p>
            <a:r>
              <a:rPr lang="ru-RU" sz="5400" dirty="0" smtClean="0"/>
              <a:t>Лекции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Целевая аудитория: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86346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Педагоги школ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Социальные педагоги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Родители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Средняя и старшая школа  </a:t>
            </a:r>
            <a:r>
              <a:rPr lang="ru-RU" sz="2000" dirty="0" smtClean="0">
                <a:solidFill>
                  <a:schemeClr val="bg1"/>
                </a:solidFill>
              </a:rPr>
              <a:t>(ученики 8-11 классов)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Вожатые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Педагоги колледжей и училищ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319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 </vt:lpstr>
      <vt:lpstr>Презентация PowerPoint</vt:lpstr>
      <vt:lpstr> Субкультура – это  социальные образования внутри общества, которые отличаются от преобладающей и нормативной культуры по некоторым культурным признакам:    - обычаям,   - ценностям,   - нормам,   - стилю поведения.   Они возникают от музыкальных стилей, различных философских  и политических взглядов, отношения  к мультипликации  и кинематографу…   Часто возникают как оппозиция к ценностям массовой культуры.   </vt:lpstr>
      <vt:lpstr>Презентация PowerPoint</vt:lpstr>
      <vt:lpstr>Музей молодежных субкультур</vt:lpstr>
      <vt:lpstr>Цель </vt:lpstr>
      <vt:lpstr>Задачи Музея молодежных субкультур: </vt:lpstr>
      <vt:lpstr>МУЗЕЙ ПРОВОДИТ:</vt:lpstr>
      <vt:lpstr>Целевая аудитория:</vt:lpstr>
      <vt:lpstr>Темы мероприятий:</vt:lpstr>
      <vt:lpstr>Презентация PowerPoint</vt:lpstr>
      <vt:lpstr>Презентация PowerPoint</vt:lpstr>
      <vt:lpstr>Наши контакты: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Субкультура, как фактор социализации </dc:title>
  <cp:lastModifiedBy>Тулупова Елена Дмитриевна</cp:lastModifiedBy>
  <cp:revision>32</cp:revision>
  <dcterms:modified xsi:type="dcterms:W3CDTF">2018-08-22T10:25:09Z</dcterms:modified>
</cp:coreProperties>
</file>