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13"/>
  </p:notesMasterIdLst>
  <p:sldIdLst>
    <p:sldId id="256" r:id="rId2"/>
    <p:sldId id="285" r:id="rId3"/>
    <p:sldId id="286" r:id="rId4"/>
    <p:sldId id="322" r:id="rId5"/>
    <p:sldId id="329" r:id="rId6"/>
    <p:sldId id="293" r:id="rId7"/>
    <p:sldId id="300" r:id="rId8"/>
    <p:sldId id="301" r:id="rId9"/>
    <p:sldId id="302" r:id="rId10"/>
    <p:sldId id="321" r:id="rId11"/>
    <p:sldId id="330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00"/>
    <a:srgbClr val="48B682"/>
    <a:srgbClr val="F26F1D"/>
    <a:srgbClr val="414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41201-54FD-4D42-9A4D-416EFEA3D389}" v="1337" dt="2019-09-26T09:02:42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3" autoAdjust="0"/>
    <p:restoredTop sz="95195" autoAdjust="0"/>
  </p:normalViewPr>
  <p:slideViewPr>
    <p:cSldViewPr>
      <p:cViewPr varScale="1">
        <p:scale>
          <a:sx n="145" d="100"/>
          <a:sy n="145" d="100"/>
        </p:scale>
        <p:origin x="66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4E41201-54FD-4D42-9A4D-416EFEA3D389}"/>
    <pc:docChg chg="delSld modSld">
      <pc:chgData name="" userId="" providerId="" clId="Web-{64E41201-54FD-4D42-9A4D-416EFEA3D389}" dt="2019-09-26T09:02:42.941" v="1236"/>
      <pc:docMkLst>
        <pc:docMk/>
      </pc:docMkLst>
      <pc:sldChg chg="addSp delSp modSp">
        <pc:chgData name="" userId="" providerId="" clId="Web-{64E41201-54FD-4D42-9A4D-416EFEA3D389}" dt="2019-09-26T08:33:30.745" v="572" actId="20577"/>
        <pc:sldMkLst>
          <pc:docMk/>
          <pc:sldMk cId="2623980123" sldId="256"/>
        </pc:sldMkLst>
        <pc:spChg chg="del">
          <ac:chgData name="" userId="" providerId="" clId="Web-{64E41201-54FD-4D42-9A4D-416EFEA3D389}" dt="2019-09-26T08:30:08.333" v="399"/>
          <ac:spMkLst>
            <pc:docMk/>
            <pc:sldMk cId="2623980123" sldId="256"/>
            <ac:spMk id="12" creationId="{00000000-0000-0000-0000-000000000000}"/>
          </ac:spMkLst>
        </pc:spChg>
        <pc:spChg chg="mod">
          <ac:chgData name="" userId="" providerId="" clId="Web-{64E41201-54FD-4D42-9A4D-416EFEA3D389}" dt="2019-09-26T08:33:30.745" v="572" actId="20577"/>
          <ac:spMkLst>
            <pc:docMk/>
            <pc:sldMk cId="2623980123" sldId="256"/>
            <ac:spMk id="13" creationId="{00000000-0000-0000-0000-000000000000}"/>
          </ac:spMkLst>
        </pc:spChg>
        <pc:spChg chg="mod">
          <ac:chgData name="" userId="" providerId="" clId="Web-{64E41201-54FD-4D42-9A4D-416EFEA3D389}" dt="2019-09-26T08:33:21.590" v="571" actId="1076"/>
          <ac:spMkLst>
            <pc:docMk/>
            <pc:sldMk cId="2623980123" sldId="256"/>
            <ac:spMk id="14" creationId="{00000000-0000-0000-0000-000000000000}"/>
          </ac:spMkLst>
        </pc:spChg>
        <pc:spChg chg="add del">
          <ac:chgData name="" userId="" providerId="" clId="Web-{64E41201-54FD-4D42-9A4D-416EFEA3D389}" dt="2019-09-26T08:30:57.034" v="444"/>
          <ac:spMkLst>
            <pc:docMk/>
            <pc:sldMk cId="2623980123" sldId="256"/>
            <ac:spMk id="16" creationId="{F3133968-2210-4523-842A-8AAADAB37C83}"/>
          </ac:spMkLst>
        </pc:spChg>
        <pc:spChg chg="del">
          <ac:chgData name="" userId="" providerId="" clId="Web-{64E41201-54FD-4D42-9A4D-416EFEA3D389}" dt="2019-09-26T08:30:14.676" v="400"/>
          <ac:spMkLst>
            <pc:docMk/>
            <pc:sldMk cId="2623980123" sldId="256"/>
            <ac:spMk id="17" creationId="{00000000-0000-0000-0000-000000000000}"/>
          </ac:spMkLst>
        </pc:spChg>
        <pc:spChg chg="add mod">
          <ac:chgData name="" userId="" providerId="" clId="Web-{64E41201-54FD-4D42-9A4D-416EFEA3D389}" dt="2019-09-26T08:33:17.058" v="569" actId="20577"/>
          <ac:spMkLst>
            <pc:docMk/>
            <pc:sldMk cId="2623980123" sldId="256"/>
            <ac:spMk id="18" creationId="{15CD1068-761B-42C2-AA90-CDC3A07C2F88}"/>
          </ac:spMkLst>
        </pc:spChg>
        <pc:grpChg chg="del mod">
          <ac:chgData name="" userId="" providerId="" clId="Web-{64E41201-54FD-4D42-9A4D-416EFEA3D389}" dt="2019-09-26T08:30:03.208" v="398"/>
          <ac:grpSpMkLst>
            <pc:docMk/>
            <pc:sldMk cId="2623980123" sldId="256"/>
            <ac:grpSpMk id="2" creationId="{00000000-0000-0000-0000-000000000000}"/>
          </ac:grpSpMkLst>
        </pc:grpChg>
      </pc:sldChg>
      <pc:sldChg chg="del">
        <pc:chgData name="" userId="" providerId="" clId="Web-{64E41201-54FD-4D42-9A4D-416EFEA3D389}" dt="2019-09-26T08:21:41.759" v="84"/>
        <pc:sldMkLst>
          <pc:docMk/>
          <pc:sldMk cId="1890811036" sldId="263"/>
        </pc:sldMkLst>
      </pc:sldChg>
      <pc:sldChg chg="del">
        <pc:chgData name="" userId="" providerId="" clId="Web-{64E41201-54FD-4D42-9A4D-416EFEA3D389}" dt="2019-09-26T08:24:53.833" v="176"/>
        <pc:sldMkLst>
          <pc:docMk/>
          <pc:sldMk cId="3470035183" sldId="270"/>
        </pc:sldMkLst>
      </pc:sldChg>
      <pc:sldChg chg="delSp modSp">
        <pc:chgData name="" userId="" providerId="" clId="Web-{64E41201-54FD-4D42-9A4D-416EFEA3D389}" dt="2019-09-26T09:01:37.904" v="1226" actId="20577"/>
        <pc:sldMkLst>
          <pc:docMk/>
          <pc:sldMk cId="2610300545" sldId="271"/>
        </pc:sldMkLst>
        <pc:spChg chg="mod">
          <ac:chgData name="" userId="" providerId="" clId="Web-{64E41201-54FD-4D42-9A4D-416EFEA3D389}" dt="2019-09-26T09:01:37.904" v="1226" actId="20577"/>
          <ac:spMkLst>
            <pc:docMk/>
            <pc:sldMk cId="2610300545" sldId="271"/>
            <ac:spMk id="10" creationId="{00000000-0000-0000-0000-000000000000}"/>
          </ac:spMkLst>
        </pc:spChg>
        <pc:grpChg chg="del">
          <ac:chgData name="" userId="" providerId="" clId="Web-{64E41201-54FD-4D42-9A4D-416EFEA3D389}" dt="2019-09-26T08:39:14.711" v="661"/>
          <ac:grpSpMkLst>
            <pc:docMk/>
            <pc:sldMk cId="2610300545" sldId="271"/>
            <ac:grpSpMk id="12" creationId="{00000000-0000-0000-0000-000000000000}"/>
          </ac:grpSpMkLst>
        </pc:grpChg>
        <pc:graphicFrameChg chg="mod modGraphic">
          <ac:chgData name="" userId="" providerId="" clId="Web-{64E41201-54FD-4D42-9A4D-416EFEA3D389}" dt="2019-09-26T08:38:54.414" v="660"/>
          <ac:graphicFrameMkLst>
            <pc:docMk/>
            <pc:sldMk cId="2610300545" sldId="271"/>
            <ac:graphicFrameMk id="9" creationId="{00000000-0000-0000-0000-000000000000}"/>
          </ac:graphicFrameMkLst>
        </pc:graphicFrameChg>
      </pc:sldChg>
      <pc:sldChg chg="delSp modSp">
        <pc:chgData name="" userId="" providerId="" clId="Web-{64E41201-54FD-4D42-9A4D-416EFEA3D389}" dt="2019-09-26T09:00:01.496" v="1195" actId="20577"/>
        <pc:sldMkLst>
          <pc:docMk/>
          <pc:sldMk cId="87953918" sldId="278"/>
        </pc:sldMkLst>
        <pc:spChg chg="mod">
          <ac:chgData name="" userId="" providerId="" clId="Web-{64E41201-54FD-4D42-9A4D-416EFEA3D389}" dt="2019-09-26T09:00:01.496" v="1195" actId="20577"/>
          <ac:spMkLst>
            <pc:docMk/>
            <pc:sldMk cId="87953918" sldId="278"/>
            <ac:spMk id="20" creationId="{00000000-0000-0000-0000-000000000000}"/>
          </ac:spMkLst>
        </pc:spChg>
        <pc:grpChg chg="del">
          <ac:chgData name="" userId="" providerId="" clId="Web-{64E41201-54FD-4D42-9A4D-416EFEA3D389}" dt="2019-09-26T08:42:28.541" v="683"/>
          <ac:grpSpMkLst>
            <pc:docMk/>
            <pc:sldMk cId="87953918" sldId="278"/>
            <ac:grpSpMk id="10" creationId="{00000000-0000-0000-0000-000000000000}"/>
          </ac:grpSpMkLst>
        </pc:grpChg>
        <pc:graphicFrameChg chg="mod modGraphic">
          <ac:chgData name="" userId="" providerId="" clId="Web-{64E41201-54FD-4D42-9A4D-416EFEA3D389}" dt="2019-09-26T08:59:32.386" v="1170" actId="1076"/>
          <ac:graphicFrameMkLst>
            <pc:docMk/>
            <pc:sldMk cId="87953918" sldId="278"/>
            <ac:graphicFrameMk id="2" creationId="{00000000-0000-0000-0000-000000000000}"/>
          </ac:graphicFrameMkLst>
        </pc:graphicFrameChg>
        <pc:picChg chg="del">
          <ac:chgData name="" userId="" providerId="" clId="Web-{64E41201-54FD-4D42-9A4D-416EFEA3D389}" dt="2019-09-26T08:42:32.526" v="684"/>
          <ac:picMkLst>
            <pc:docMk/>
            <pc:sldMk cId="87953918" sldId="278"/>
            <ac:picMk id="14" creationId="{00000000-0000-0000-0000-000000000000}"/>
          </ac:picMkLst>
        </pc:picChg>
      </pc:sldChg>
      <pc:sldChg chg="addSp delSp modSp">
        <pc:chgData name="" userId="" providerId="" clId="Web-{64E41201-54FD-4D42-9A4D-416EFEA3D389}" dt="2019-09-26T09:02:42.941" v="1236"/>
        <pc:sldMkLst>
          <pc:docMk/>
          <pc:sldMk cId="271691557" sldId="285"/>
        </pc:sldMkLst>
        <pc:spChg chg="add del">
          <ac:chgData name="" userId="" providerId="" clId="Web-{64E41201-54FD-4D42-9A4D-416EFEA3D389}" dt="2019-09-26T08:33:45.620" v="576"/>
          <ac:spMkLst>
            <pc:docMk/>
            <pc:sldMk cId="271691557" sldId="285"/>
            <ac:spMk id="9" creationId="{00000000-0000-0000-0000-000000000000}"/>
          </ac:spMkLst>
        </pc:spChg>
        <pc:grpChg chg="del">
          <ac:chgData name="" userId="" providerId="" clId="Web-{64E41201-54FD-4D42-9A4D-416EFEA3D389}" dt="2019-09-26T08:33:59.447" v="577"/>
          <ac:grpSpMkLst>
            <pc:docMk/>
            <pc:sldMk cId="271691557" sldId="285"/>
            <ac:grpSpMk id="2" creationId="{00000000-0000-0000-0000-000000000000}"/>
          </ac:grpSpMkLst>
        </pc:grpChg>
        <pc:graphicFrameChg chg="del mod modGraphic">
          <ac:chgData name="" userId="" providerId="" clId="Web-{64E41201-54FD-4D42-9A4D-416EFEA3D389}" dt="2019-09-26T09:02:42.941" v="1236"/>
          <ac:graphicFrameMkLst>
            <pc:docMk/>
            <pc:sldMk cId="271691557" sldId="285"/>
            <ac:graphicFrameMk id="3" creationId="{00000000-0000-0000-0000-000000000000}"/>
          </ac:graphicFrameMkLst>
        </pc:graphicFrameChg>
        <pc:graphicFrameChg chg="mod modGraphic">
          <ac:chgData name="" userId="" providerId="" clId="Web-{64E41201-54FD-4D42-9A4D-416EFEA3D389}" dt="2019-09-26T08:34:13.275" v="585"/>
          <ac:graphicFrameMkLst>
            <pc:docMk/>
            <pc:sldMk cId="271691557" sldId="285"/>
            <ac:graphicFrameMk id="11" creationId="{00000000-0000-0000-0000-000000000000}"/>
          </ac:graphicFrameMkLst>
        </pc:graphicFrameChg>
      </pc:sldChg>
      <pc:sldChg chg="delSp modSp">
        <pc:chgData name="" userId="" providerId="" clId="Web-{64E41201-54FD-4D42-9A4D-416EFEA3D389}" dt="2019-09-26T08:36:20.618" v="640"/>
        <pc:sldMkLst>
          <pc:docMk/>
          <pc:sldMk cId="1029154998" sldId="286"/>
        </pc:sldMkLst>
        <pc:grpChg chg="del">
          <ac:chgData name="" userId="" providerId="" clId="Web-{64E41201-54FD-4D42-9A4D-416EFEA3D389}" dt="2019-09-26T08:34:36.884" v="586"/>
          <ac:grpSpMkLst>
            <pc:docMk/>
            <pc:sldMk cId="1029154998" sldId="286"/>
            <ac:grpSpMk id="2" creationId="{00000000-0000-0000-0000-000000000000}"/>
          </ac:grpSpMkLst>
        </pc:grpChg>
        <pc:graphicFrameChg chg="mod modGraphic">
          <ac:chgData name="" userId="" providerId="" clId="Web-{64E41201-54FD-4D42-9A4D-416EFEA3D389}" dt="2019-09-26T08:36:20.618" v="640"/>
          <ac:graphicFrameMkLst>
            <pc:docMk/>
            <pc:sldMk cId="1029154998" sldId="286"/>
            <ac:graphicFrameMk id="5" creationId="{00000000-0000-0000-0000-000000000000}"/>
          </ac:graphicFrameMkLst>
        </pc:graphicFrameChg>
      </pc:sldChg>
      <pc:sldChg chg="del">
        <pc:chgData name="" userId="" providerId="" clId="Web-{64E41201-54FD-4D42-9A4D-416EFEA3D389}" dt="2019-09-26T08:21:29.047" v="80"/>
        <pc:sldMkLst>
          <pc:docMk/>
          <pc:sldMk cId="3341923448" sldId="287"/>
        </pc:sldMkLst>
      </pc:sldChg>
      <pc:sldChg chg="del">
        <pc:chgData name="" userId="" providerId="" clId="Web-{64E41201-54FD-4D42-9A4D-416EFEA3D389}" dt="2019-09-26T08:21:32.217" v="81"/>
        <pc:sldMkLst>
          <pc:docMk/>
          <pc:sldMk cId="1053172754" sldId="288"/>
        </pc:sldMkLst>
      </pc:sldChg>
      <pc:sldChg chg="del">
        <pc:chgData name="" userId="" providerId="" clId="Web-{64E41201-54FD-4D42-9A4D-416EFEA3D389}" dt="2019-09-26T08:21:34.388" v="82"/>
        <pc:sldMkLst>
          <pc:docMk/>
          <pc:sldMk cId="3343204742" sldId="289"/>
        </pc:sldMkLst>
      </pc:sldChg>
      <pc:sldChg chg="del">
        <pc:chgData name="" userId="" providerId="" clId="Web-{64E41201-54FD-4D42-9A4D-416EFEA3D389}" dt="2019-09-26T08:21:36.371" v="83"/>
        <pc:sldMkLst>
          <pc:docMk/>
          <pc:sldMk cId="1002950732" sldId="290"/>
        </pc:sldMkLst>
      </pc:sldChg>
      <pc:sldChg chg="del">
        <pc:chgData name="" userId="" providerId="" clId="Web-{64E41201-54FD-4D42-9A4D-416EFEA3D389}" dt="2019-09-26T08:20:04.917" v="34"/>
        <pc:sldMkLst>
          <pc:docMk/>
          <pc:sldMk cId="534075553" sldId="291"/>
        </pc:sldMkLst>
      </pc:sldChg>
      <pc:sldChg chg="del">
        <pc:chgData name="" userId="" providerId="" clId="Web-{64E41201-54FD-4D42-9A4D-416EFEA3D389}" dt="2019-09-26T08:20:10.618" v="35"/>
        <pc:sldMkLst>
          <pc:docMk/>
          <pc:sldMk cId="1146801489" sldId="292"/>
        </pc:sldMkLst>
      </pc:sldChg>
      <pc:sldChg chg="delSp modSp">
        <pc:chgData name="" userId="" providerId="" clId="Web-{64E41201-54FD-4D42-9A4D-416EFEA3D389}" dt="2019-09-26T08:58:05.510" v="1153" actId="20577"/>
        <pc:sldMkLst>
          <pc:docMk/>
          <pc:sldMk cId="2162686004" sldId="293"/>
        </pc:sldMkLst>
        <pc:spChg chg="mod">
          <ac:chgData name="" userId="" providerId="" clId="Web-{64E41201-54FD-4D42-9A4D-416EFEA3D389}" dt="2019-09-26T08:58:05.510" v="1153" actId="20577"/>
          <ac:spMkLst>
            <pc:docMk/>
            <pc:sldMk cId="2162686004" sldId="293"/>
            <ac:spMk id="3" creationId="{00000000-0000-0000-0000-000000000000}"/>
          </ac:spMkLst>
        </pc:spChg>
        <pc:grpChg chg="del">
          <ac:chgData name="" userId="" providerId="" clId="Web-{64E41201-54FD-4D42-9A4D-416EFEA3D389}" dt="2019-09-26T08:43:21.745" v="690"/>
          <ac:grpSpMkLst>
            <pc:docMk/>
            <pc:sldMk cId="2162686004" sldId="293"/>
            <ac:grpSpMk id="10" creationId="{00000000-0000-0000-0000-000000000000}"/>
          </ac:grpSpMkLst>
        </pc:grpChg>
        <pc:graphicFrameChg chg="mod modGraphic">
          <ac:chgData name="" userId="" providerId="" clId="Web-{64E41201-54FD-4D42-9A4D-416EFEA3D389}" dt="2019-09-26T08:48:00.983" v="815"/>
          <ac:graphicFrameMkLst>
            <pc:docMk/>
            <pc:sldMk cId="2162686004" sldId="293"/>
            <ac:graphicFrameMk id="8" creationId="{00000000-0000-0000-0000-000000000000}"/>
          </ac:graphicFrameMkLst>
        </pc:graphicFrameChg>
        <pc:picChg chg="del">
          <ac:chgData name="" userId="" providerId="" clId="Web-{64E41201-54FD-4D42-9A4D-416EFEA3D389}" dt="2019-09-26T08:43:31.839" v="691"/>
          <ac:picMkLst>
            <pc:docMk/>
            <pc:sldMk cId="2162686004" sldId="293"/>
            <ac:picMk id="14" creationId="{00000000-0000-0000-0000-000000000000}"/>
          </ac:picMkLst>
        </pc:picChg>
      </pc:sldChg>
      <pc:sldChg chg="delSp modSp">
        <pc:chgData name="" userId="" providerId="" clId="Web-{64E41201-54FD-4D42-9A4D-416EFEA3D389}" dt="2019-09-26T08:50:15.860" v="901"/>
        <pc:sldMkLst>
          <pc:docMk/>
          <pc:sldMk cId="3290381226" sldId="300"/>
        </pc:sldMkLst>
        <pc:spChg chg="mod">
          <ac:chgData name="" userId="" providerId="" clId="Web-{64E41201-54FD-4D42-9A4D-416EFEA3D389}" dt="2019-09-26T08:48:41.155" v="827" actId="20577"/>
          <ac:spMkLst>
            <pc:docMk/>
            <pc:sldMk cId="3290381226" sldId="300"/>
            <ac:spMk id="3" creationId="{00000000-0000-0000-0000-000000000000}"/>
          </ac:spMkLst>
        </pc:spChg>
        <pc:grpChg chg="del">
          <ac:chgData name="" userId="" providerId="" clId="Web-{64E41201-54FD-4D42-9A4D-416EFEA3D389}" dt="2019-09-26T08:48:15.702" v="816"/>
          <ac:grpSpMkLst>
            <pc:docMk/>
            <pc:sldMk cId="3290381226" sldId="300"/>
            <ac:grpSpMk id="10" creationId="{00000000-0000-0000-0000-000000000000}"/>
          </ac:grpSpMkLst>
        </pc:grpChg>
        <pc:graphicFrameChg chg="mod modGraphic">
          <ac:chgData name="" userId="" providerId="" clId="Web-{64E41201-54FD-4D42-9A4D-416EFEA3D389}" dt="2019-09-26T08:50:12.110" v="900"/>
          <ac:graphicFrameMkLst>
            <pc:docMk/>
            <pc:sldMk cId="3290381226" sldId="300"/>
            <ac:graphicFrameMk id="8" creationId="{00000000-0000-0000-0000-000000000000}"/>
          </ac:graphicFrameMkLst>
        </pc:graphicFrameChg>
        <pc:picChg chg="del">
          <ac:chgData name="" userId="" providerId="" clId="Web-{64E41201-54FD-4D42-9A4D-416EFEA3D389}" dt="2019-09-26T08:50:15.860" v="901"/>
          <ac:picMkLst>
            <pc:docMk/>
            <pc:sldMk cId="3290381226" sldId="300"/>
            <ac:picMk id="14" creationId="{00000000-0000-0000-0000-000000000000}"/>
          </ac:picMkLst>
        </pc:picChg>
      </pc:sldChg>
      <pc:sldChg chg="delSp modSp">
        <pc:chgData name="" userId="" providerId="" clId="Web-{64E41201-54FD-4D42-9A4D-416EFEA3D389}" dt="2019-09-26T08:53:21.567" v="1028"/>
        <pc:sldMkLst>
          <pc:docMk/>
          <pc:sldMk cId="1970065570" sldId="301"/>
        </pc:sldMkLst>
        <pc:spChg chg="mod">
          <ac:chgData name="" userId="" providerId="" clId="Web-{64E41201-54FD-4D42-9A4D-416EFEA3D389}" dt="2019-09-26T08:50:38.814" v="910" actId="20577"/>
          <ac:spMkLst>
            <pc:docMk/>
            <pc:sldMk cId="1970065570" sldId="301"/>
            <ac:spMk id="3" creationId="{00000000-0000-0000-0000-000000000000}"/>
          </ac:spMkLst>
        </pc:spChg>
        <pc:grpChg chg="del">
          <ac:chgData name="" userId="" providerId="" clId="Web-{64E41201-54FD-4D42-9A4D-416EFEA3D389}" dt="2019-09-26T08:50:25.173" v="902"/>
          <ac:grpSpMkLst>
            <pc:docMk/>
            <pc:sldMk cId="1970065570" sldId="301"/>
            <ac:grpSpMk id="10" creationId="{00000000-0000-0000-0000-000000000000}"/>
          </ac:grpSpMkLst>
        </pc:grpChg>
        <pc:graphicFrameChg chg="mod modGraphic">
          <ac:chgData name="" userId="" providerId="" clId="Web-{64E41201-54FD-4D42-9A4D-416EFEA3D389}" dt="2019-09-26T08:53:21.567" v="1028"/>
          <ac:graphicFrameMkLst>
            <pc:docMk/>
            <pc:sldMk cId="1970065570" sldId="301"/>
            <ac:graphicFrameMk id="8" creationId="{00000000-0000-0000-0000-000000000000}"/>
          </ac:graphicFrameMkLst>
        </pc:graphicFrameChg>
        <pc:picChg chg="del">
          <ac:chgData name="" userId="" providerId="" clId="Web-{64E41201-54FD-4D42-9A4D-416EFEA3D389}" dt="2019-09-26T08:50:28.532" v="903"/>
          <ac:picMkLst>
            <pc:docMk/>
            <pc:sldMk cId="1970065570" sldId="301"/>
            <ac:picMk id="14" creationId="{00000000-0000-0000-0000-000000000000}"/>
          </ac:picMkLst>
        </pc:picChg>
      </pc:sldChg>
      <pc:sldChg chg="delSp modSp">
        <pc:chgData name="" userId="" providerId="" clId="Web-{64E41201-54FD-4D42-9A4D-416EFEA3D389}" dt="2019-09-26T08:57:11.790" v="1148" actId="20577"/>
        <pc:sldMkLst>
          <pc:docMk/>
          <pc:sldMk cId="3215508569" sldId="302"/>
        </pc:sldMkLst>
        <pc:spChg chg="mod">
          <ac:chgData name="" userId="" providerId="" clId="Web-{64E41201-54FD-4D42-9A4D-416EFEA3D389}" dt="2019-09-26T08:57:11.790" v="1148" actId="20577"/>
          <ac:spMkLst>
            <pc:docMk/>
            <pc:sldMk cId="3215508569" sldId="302"/>
            <ac:spMk id="3" creationId="{00000000-0000-0000-0000-000000000000}"/>
          </ac:spMkLst>
        </pc:spChg>
        <pc:grpChg chg="del">
          <ac:chgData name="" userId="" providerId="" clId="Web-{64E41201-54FD-4D42-9A4D-416EFEA3D389}" dt="2019-09-26T08:55:11.756" v="1056"/>
          <ac:grpSpMkLst>
            <pc:docMk/>
            <pc:sldMk cId="3215508569" sldId="302"/>
            <ac:grpSpMk id="10" creationId="{00000000-0000-0000-0000-000000000000}"/>
          </ac:grpSpMkLst>
        </pc:grpChg>
        <pc:graphicFrameChg chg="mod modGraphic">
          <ac:chgData name="" userId="" providerId="" clId="Web-{64E41201-54FD-4D42-9A4D-416EFEA3D389}" dt="2019-09-26T08:56:47.993" v="1141"/>
          <ac:graphicFrameMkLst>
            <pc:docMk/>
            <pc:sldMk cId="3215508569" sldId="302"/>
            <ac:graphicFrameMk id="8" creationId="{00000000-0000-0000-0000-000000000000}"/>
          </ac:graphicFrameMkLst>
        </pc:graphicFrameChg>
        <pc:picChg chg="del">
          <ac:chgData name="" userId="" providerId="" clId="Web-{64E41201-54FD-4D42-9A4D-416EFEA3D389}" dt="2019-09-26T08:55:14.616" v="1057"/>
          <ac:picMkLst>
            <pc:docMk/>
            <pc:sldMk cId="3215508569" sldId="302"/>
            <ac:picMk id="14" creationId="{00000000-0000-0000-0000-000000000000}"/>
          </ac:picMkLst>
        </pc:picChg>
      </pc:sldChg>
      <pc:sldChg chg="del">
        <pc:chgData name="" userId="" providerId="" clId="Web-{64E41201-54FD-4D42-9A4D-416EFEA3D389}" dt="2019-09-26T08:25:09.439" v="177"/>
        <pc:sldMkLst>
          <pc:docMk/>
          <pc:sldMk cId="71126296" sldId="303"/>
        </pc:sldMkLst>
      </pc:sldChg>
      <pc:sldChg chg="del">
        <pc:chgData name="" userId="" providerId="" clId="Web-{64E41201-54FD-4D42-9A4D-416EFEA3D389}" dt="2019-09-26T08:25:12.142" v="178"/>
        <pc:sldMkLst>
          <pc:docMk/>
          <pc:sldMk cId="377259505" sldId="304"/>
        </pc:sldMkLst>
      </pc:sldChg>
      <pc:sldChg chg="del">
        <pc:chgData name="" userId="" providerId="" clId="Web-{64E41201-54FD-4D42-9A4D-416EFEA3D389}" dt="2019-09-26T08:25:13.642" v="179"/>
        <pc:sldMkLst>
          <pc:docMk/>
          <pc:sldMk cId="3895374066" sldId="305"/>
        </pc:sldMkLst>
      </pc:sldChg>
      <pc:sldChg chg="del">
        <pc:chgData name="" userId="" providerId="" clId="Web-{64E41201-54FD-4D42-9A4D-416EFEA3D389}" dt="2019-09-26T08:25:17.766" v="180"/>
        <pc:sldMkLst>
          <pc:docMk/>
          <pc:sldMk cId="4240194236" sldId="306"/>
        </pc:sldMkLst>
      </pc:sldChg>
      <pc:sldChg chg="del">
        <pc:chgData name="" userId="" providerId="" clId="Web-{64E41201-54FD-4D42-9A4D-416EFEA3D389}" dt="2019-09-26T08:25:19.625" v="181"/>
        <pc:sldMkLst>
          <pc:docMk/>
          <pc:sldMk cId="747661640" sldId="307"/>
        </pc:sldMkLst>
      </pc:sldChg>
      <pc:sldChg chg="del">
        <pc:chgData name="" userId="" providerId="" clId="Web-{64E41201-54FD-4D42-9A4D-416EFEA3D389}" dt="2019-09-26T08:25:24.187" v="182"/>
        <pc:sldMkLst>
          <pc:docMk/>
          <pc:sldMk cId="2928390132" sldId="308"/>
        </pc:sldMkLst>
      </pc:sldChg>
      <pc:sldChg chg="del">
        <pc:chgData name="" userId="" providerId="" clId="Web-{64E41201-54FD-4D42-9A4D-416EFEA3D389}" dt="2019-09-26T08:25:27.421" v="183"/>
        <pc:sldMkLst>
          <pc:docMk/>
          <pc:sldMk cId="2961743475" sldId="309"/>
        </pc:sldMkLst>
      </pc:sldChg>
      <pc:sldChg chg="delSp modSp">
        <pc:chgData name="" userId="" providerId="" clId="Web-{64E41201-54FD-4D42-9A4D-416EFEA3D389}" dt="2019-09-26T08:55:03.287" v="1053" actId="20577"/>
        <pc:sldMkLst>
          <pc:docMk/>
          <pc:sldMk cId="3850972954" sldId="310"/>
        </pc:sldMkLst>
        <pc:spChg chg="mod">
          <ac:chgData name="" userId="" providerId="" clId="Web-{64E41201-54FD-4D42-9A4D-416EFEA3D389}" dt="2019-09-26T08:55:03.287" v="1053" actId="20577"/>
          <ac:spMkLst>
            <pc:docMk/>
            <pc:sldMk cId="3850972954" sldId="310"/>
            <ac:spMk id="3" creationId="{00000000-0000-0000-0000-000000000000}"/>
          </ac:spMkLst>
        </pc:spChg>
        <pc:grpChg chg="del">
          <ac:chgData name="" userId="" providerId="" clId="Web-{64E41201-54FD-4D42-9A4D-416EFEA3D389}" dt="2019-09-26T08:54:44.350" v="1041"/>
          <ac:grpSpMkLst>
            <pc:docMk/>
            <pc:sldMk cId="3850972954" sldId="310"/>
            <ac:grpSpMk id="10" creationId="{00000000-0000-0000-0000-000000000000}"/>
          </ac:grpSpMkLst>
        </pc:grpChg>
        <pc:graphicFrameChg chg="mod modGraphic">
          <ac:chgData name="" userId="" providerId="" clId="Web-{64E41201-54FD-4D42-9A4D-416EFEA3D389}" dt="2019-09-26T08:54:55.397" v="1044"/>
          <ac:graphicFrameMkLst>
            <pc:docMk/>
            <pc:sldMk cId="3850972954" sldId="310"/>
            <ac:graphicFrameMk id="8" creationId="{00000000-0000-0000-0000-000000000000}"/>
          </ac:graphicFrameMkLst>
        </pc:graphicFrameChg>
        <pc:picChg chg="del">
          <ac:chgData name="" userId="" providerId="" clId="Web-{64E41201-54FD-4D42-9A4D-416EFEA3D389}" dt="2019-09-26T08:54:50.334" v="1042"/>
          <ac:picMkLst>
            <pc:docMk/>
            <pc:sldMk cId="3850972954" sldId="310"/>
            <ac:picMk id="14" creationId="{00000000-0000-0000-0000-000000000000}"/>
          </ac:picMkLst>
        </pc:picChg>
      </pc:sldChg>
      <pc:sldChg chg="del">
        <pc:chgData name="" userId="" providerId="" clId="Web-{64E41201-54FD-4D42-9A4D-416EFEA3D389}" dt="2019-09-26T08:28:10.705" v="341"/>
        <pc:sldMkLst>
          <pc:docMk/>
          <pc:sldMk cId="251303865" sldId="311"/>
        </pc:sldMkLst>
      </pc:sldChg>
      <pc:sldChg chg="del">
        <pc:chgData name="" userId="" providerId="" clId="Web-{64E41201-54FD-4D42-9A4D-416EFEA3D389}" dt="2019-09-26T08:28:14.142" v="342"/>
        <pc:sldMkLst>
          <pc:docMk/>
          <pc:sldMk cId="802565321" sldId="312"/>
        </pc:sldMkLst>
      </pc:sldChg>
      <pc:sldChg chg="del">
        <pc:chgData name="" userId="" providerId="" clId="Web-{64E41201-54FD-4D42-9A4D-416EFEA3D389}" dt="2019-09-26T08:28:34.357" v="345"/>
        <pc:sldMkLst>
          <pc:docMk/>
          <pc:sldMk cId="1223562538" sldId="313"/>
        </pc:sldMkLst>
      </pc:sldChg>
      <pc:sldChg chg="del">
        <pc:chgData name="" userId="" providerId="" clId="Web-{64E41201-54FD-4D42-9A4D-416EFEA3D389}" dt="2019-09-26T08:28:40.450" v="346"/>
        <pc:sldMkLst>
          <pc:docMk/>
          <pc:sldMk cId="1770012874" sldId="314"/>
        </pc:sldMkLst>
      </pc:sldChg>
      <pc:sldChg chg="del">
        <pc:chgData name="" userId="" providerId="" clId="Web-{64E41201-54FD-4D42-9A4D-416EFEA3D389}" dt="2019-09-26T08:28:44.230" v="347"/>
        <pc:sldMkLst>
          <pc:docMk/>
          <pc:sldMk cId="843830561" sldId="315"/>
        </pc:sldMkLst>
      </pc:sldChg>
      <pc:sldChg chg="del">
        <pc:chgData name="" userId="" providerId="" clId="Web-{64E41201-54FD-4D42-9A4D-416EFEA3D389}" dt="2019-09-26T08:28:26.108" v="344"/>
        <pc:sldMkLst>
          <pc:docMk/>
          <pc:sldMk cId="2612042506" sldId="319"/>
        </pc:sldMkLst>
      </pc:sldChg>
      <pc:sldChg chg="del">
        <pc:chgData name="" userId="" providerId="" clId="Web-{64E41201-54FD-4D42-9A4D-416EFEA3D389}" dt="2019-09-26T08:28:23.406" v="343"/>
        <pc:sldMkLst>
          <pc:docMk/>
          <pc:sldMk cId="1938063552" sldId="320"/>
        </pc:sldMkLst>
      </pc:sldChg>
      <pc:sldChg chg="delSp modSp">
        <pc:chgData name="" userId="" providerId="" clId="Web-{64E41201-54FD-4D42-9A4D-416EFEA3D389}" dt="2019-09-26T08:54:11.286" v="1040"/>
        <pc:sldMkLst>
          <pc:docMk/>
          <pc:sldMk cId="1992309667" sldId="321"/>
        </pc:sldMkLst>
        <pc:spChg chg="mod">
          <ac:chgData name="" userId="" providerId="" clId="Web-{64E41201-54FD-4D42-9A4D-416EFEA3D389}" dt="2019-09-26T08:54:01.739" v="1034" actId="20577"/>
          <ac:spMkLst>
            <pc:docMk/>
            <pc:sldMk cId="1992309667" sldId="321"/>
            <ac:spMk id="10" creationId="{00000000-0000-0000-0000-000000000000}"/>
          </ac:spMkLst>
        </pc:spChg>
        <pc:grpChg chg="del">
          <ac:chgData name="" userId="" providerId="" clId="Web-{64E41201-54FD-4D42-9A4D-416EFEA3D389}" dt="2019-09-26T08:53:48.098" v="1029"/>
          <ac:grpSpMkLst>
            <pc:docMk/>
            <pc:sldMk cId="1992309667" sldId="321"/>
            <ac:grpSpMk id="8" creationId="{00000000-0000-0000-0000-000000000000}"/>
          </ac:grpSpMkLst>
        </pc:grpChg>
        <pc:graphicFrameChg chg="mod modGraphic">
          <ac:chgData name="" userId="" providerId="" clId="Web-{64E41201-54FD-4D42-9A4D-416EFEA3D389}" dt="2019-09-26T08:54:11.286" v="1040"/>
          <ac:graphicFrameMkLst>
            <pc:docMk/>
            <pc:sldMk cId="1992309667" sldId="321"/>
            <ac:graphicFrameMk id="9" creationId="{00000000-0000-0000-0000-000000000000}"/>
          </ac:graphicFrameMkLst>
        </pc:graphicFrameChg>
      </pc:sldChg>
      <pc:sldChg chg="delSp modSp">
        <pc:chgData name="" userId="" providerId="" clId="Web-{64E41201-54FD-4D42-9A4D-416EFEA3D389}" dt="2019-09-26T08:38:08.383" v="658"/>
        <pc:sldMkLst>
          <pc:docMk/>
          <pc:sldMk cId="1378225000" sldId="322"/>
        </pc:sldMkLst>
        <pc:spChg chg="mod">
          <ac:chgData name="" userId="" providerId="" clId="Web-{64E41201-54FD-4D42-9A4D-416EFEA3D389}" dt="2019-09-26T08:36:45.946" v="643" actId="20577"/>
          <ac:spMkLst>
            <pc:docMk/>
            <pc:sldMk cId="1378225000" sldId="322"/>
            <ac:spMk id="3" creationId="{00000000-0000-0000-0000-000000000000}"/>
          </ac:spMkLst>
        </pc:spChg>
        <pc:spChg chg="mod">
          <ac:chgData name="" userId="" providerId="" clId="Web-{64E41201-54FD-4D42-9A4D-416EFEA3D389}" dt="2019-09-26T08:36:51.664" v="647" actId="20577"/>
          <ac:spMkLst>
            <pc:docMk/>
            <pc:sldMk cId="1378225000" sldId="322"/>
            <ac:spMk id="4" creationId="{00000000-0000-0000-0000-000000000000}"/>
          </ac:spMkLst>
        </pc:spChg>
        <pc:spChg chg="mod">
          <ac:chgData name="" userId="" providerId="" clId="Web-{64E41201-54FD-4D42-9A4D-416EFEA3D389}" dt="2019-09-26T08:36:55.758" v="649" actId="20577"/>
          <ac:spMkLst>
            <pc:docMk/>
            <pc:sldMk cId="1378225000" sldId="322"/>
            <ac:spMk id="16" creationId="{00000000-0000-0000-0000-000000000000}"/>
          </ac:spMkLst>
        </pc:spChg>
        <pc:spChg chg="mod">
          <ac:chgData name="" userId="" providerId="" clId="Web-{64E41201-54FD-4D42-9A4D-416EFEA3D389}" dt="2019-09-26T08:37:06.711" v="654" actId="20577"/>
          <ac:spMkLst>
            <pc:docMk/>
            <pc:sldMk cId="1378225000" sldId="322"/>
            <ac:spMk id="17" creationId="{00000000-0000-0000-0000-000000000000}"/>
          </ac:spMkLst>
        </pc:spChg>
        <pc:grpChg chg="del mod">
          <ac:chgData name="" userId="" providerId="" clId="Web-{64E41201-54FD-4D42-9A4D-416EFEA3D389}" dt="2019-09-26T08:38:08.383" v="658"/>
          <ac:grpSpMkLst>
            <pc:docMk/>
            <pc:sldMk cId="1378225000" sldId="322"/>
            <ac:grpSpMk id="11" creationId="{00000000-0000-0000-0000-000000000000}"/>
          </ac:grpSpMkLst>
        </pc:grpChg>
        <pc:graphicFrameChg chg="modGraphic">
          <ac:chgData name="" userId="" providerId="" clId="Web-{64E41201-54FD-4D42-9A4D-416EFEA3D389}" dt="2019-09-26T08:38:07.148" v="657" actId="20577"/>
          <ac:graphicFrameMkLst>
            <pc:docMk/>
            <pc:sldMk cId="1378225000" sldId="322"/>
            <ac:graphicFrameMk id="2" creationId="{00000000-0000-0000-0000-000000000000}"/>
          </ac:graphicFrameMkLst>
        </pc:graphicFrameChg>
      </pc:sldChg>
      <pc:sldChg chg="del">
        <pc:chgData name="" userId="" providerId="" clId="Web-{64E41201-54FD-4D42-9A4D-416EFEA3D389}" dt="2019-09-26T08:23:57.815" v="168"/>
        <pc:sldMkLst>
          <pc:docMk/>
          <pc:sldMk cId="2430481110" sldId="326"/>
        </pc:sldMkLst>
      </pc:sldChg>
      <pc:sldChg chg="delSp modSp">
        <pc:chgData name="" userId="" providerId="" clId="Web-{64E41201-54FD-4D42-9A4D-416EFEA3D389}" dt="2019-09-26T09:00:31.731" v="1202" actId="20577"/>
        <pc:sldMkLst>
          <pc:docMk/>
          <pc:sldMk cId="2828482790" sldId="329"/>
        </pc:sldMkLst>
        <pc:spChg chg="mod">
          <ac:chgData name="" userId="" providerId="" clId="Web-{64E41201-54FD-4D42-9A4D-416EFEA3D389}" dt="2019-09-26T09:00:31.731" v="1202" actId="20577"/>
          <ac:spMkLst>
            <pc:docMk/>
            <pc:sldMk cId="2828482790" sldId="329"/>
            <ac:spMk id="10" creationId="{00000000-0000-0000-0000-000000000000}"/>
          </ac:spMkLst>
        </pc:spChg>
        <pc:spChg chg="mod">
          <ac:chgData name="" userId="" providerId="" clId="Web-{64E41201-54FD-4D42-9A4D-416EFEA3D389}" dt="2019-09-26T08:41:29.759" v="676" actId="20577"/>
          <ac:spMkLst>
            <pc:docMk/>
            <pc:sldMk cId="2828482790" sldId="329"/>
            <ac:spMk id="16" creationId="{00000000-0000-0000-0000-000000000000}"/>
          </ac:spMkLst>
        </pc:spChg>
        <pc:spChg chg="mod">
          <ac:chgData name="" userId="" providerId="" clId="Web-{64E41201-54FD-4D42-9A4D-416EFEA3D389}" dt="2019-09-26T08:41:36.181" v="679" actId="20577"/>
          <ac:spMkLst>
            <pc:docMk/>
            <pc:sldMk cId="2828482790" sldId="329"/>
            <ac:spMk id="17" creationId="{00000000-0000-0000-0000-000000000000}"/>
          </ac:spMkLst>
        </pc:spChg>
        <pc:spChg chg="mod">
          <ac:chgData name="" userId="" providerId="" clId="Web-{64E41201-54FD-4D42-9A4D-416EFEA3D389}" dt="2019-09-26T08:42:17.885" v="682" actId="20577"/>
          <ac:spMkLst>
            <pc:docMk/>
            <pc:sldMk cId="2828482790" sldId="329"/>
            <ac:spMk id="18" creationId="{00000000-0000-0000-0000-000000000000}"/>
          </ac:spMkLst>
        </pc:spChg>
        <pc:spChg chg="mod">
          <ac:chgData name="" userId="" providerId="" clId="Web-{64E41201-54FD-4D42-9A4D-416EFEA3D389}" dt="2019-09-26T08:41:08.446" v="668" actId="20577"/>
          <ac:spMkLst>
            <pc:docMk/>
            <pc:sldMk cId="2828482790" sldId="329"/>
            <ac:spMk id="25" creationId="{00000000-0000-0000-0000-000000000000}"/>
          </ac:spMkLst>
        </pc:spChg>
        <pc:spChg chg="mod">
          <ac:chgData name="" userId="" providerId="" clId="Web-{64E41201-54FD-4D42-9A4D-416EFEA3D389}" dt="2019-09-26T08:41:15.056" v="672" actId="20577"/>
          <ac:spMkLst>
            <pc:docMk/>
            <pc:sldMk cId="2828482790" sldId="329"/>
            <ac:spMk id="26" creationId="{00000000-0000-0000-0000-000000000000}"/>
          </ac:spMkLst>
        </pc:spChg>
        <pc:spChg chg="mod">
          <ac:chgData name="" userId="" providerId="" clId="Web-{64E41201-54FD-4D42-9A4D-416EFEA3D389}" dt="2019-09-26T08:23:46.040" v="167" actId="20577"/>
          <ac:spMkLst>
            <pc:docMk/>
            <pc:sldMk cId="2828482790" sldId="329"/>
            <ac:spMk id="57" creationId="{00000000-0000-0000-0000-000000000000}"/>
          </ac:spMkLst>
        </pc:spChg>
        <pc:grpChg chg="del">
          <ac:chgData name="" userId="" providerId="" clId="Web-{64E41201-54FD-4D42-9A4D-416EFEA3D389}" dt="2019-09-26T08:39:24.461" v="662"/>
          <ac:grpSpMkLst>
            <pc:docMk/>
            <pc:sldMk cId="2828482790" sldId="329"/>
            <ac:grpSpMk id="11" creationId="{00000000-0000-0000-0000-000000000000}"/>
          </ac:grpSpMkLst>
        </pc:grpChg>
        <pc:graphicFrameChg chg="mod modGraphic">
          <ac:chgData name="" userId="" providerId="" clId="Web-{64E41201-54FD-4D42-9A4D-416EFEA3D389}" dt="2019-09-26T08:23:37.419" v="166"/>
          <ac:graphicFrameMkLst>
            <pc:docMk/>
            <pc:sldMk cId="2828482790" sldId="329"/>
            <ac:graphicFrameMk id="19" creationId="{00000000-0000-0000-0000-000000000000}"/>
          </ac:graphicFrameMkLst>
        </pc:graphicFrameChg>
      </pc:sldChg>
      <pc:sldChg chg="del">
        <pc:chgData name="" userId="" providerId="" clId="Web-{64E41201-54FD-4D42-9A4D-416EFEA3D389}" dt="2019-09-26T08:24:01.064" v="169"/>
        <pc:sldMkLst>
          <pc:docMk/>
          <pc:sldMk cId="735685170" sldId="33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738485-65D9-436A-A376-30F3971B4EBC}" type="doc">
      <dgm:prSet loTypeId="urn:microsoft.com/office/officeart/2005/8/layout/matrix1" loCatId="matrix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BDE09E7-49AF-469D-BAD5-54DA12C003CB}">
      <dgm:prSet phldrT="[Текст]"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200" b="1" i="0" dirty="0"/>
            <a:t>Управление ресурсным обеспечением Программы развития</a:t>
          </a:r>
          <a:r>
            <a:rPr lang="ru-RU" sz="1200" b="1" i="0" dirty="0">
              <a:latin typeface="Calibri"/>
            </a:rPr>
            <a:t> </a:t>
          </a:r>
          <a:r>
            <a:rPr lang="ru-RU" sz="1200" b="1" i="0" dirty="0"/>
            <a:t> с учетом разработанного Портфел</a:t>
          </a:r>
          <a:r>
            <a:rPr lang="ru-RU" sz="1200" b="1" i="0" dirty="0">
              <a:solidFill>
                <a:schemeClr val="tx1"/>
              </a:solidFill>
            </a:rPr>
            <a:t>я</a:t>
          </a:r>
          <a:r>
            <a:rPr lang="ru-RU" sz="1200" b="1" i="0" dirty="0">
              <a:solidFill>
                <a:schemeClr val="tx1">
                  <a:lumMod val="50000"/>
                  <a:lumOff val="50000"/>
                </a:schemeClr>
              </a:solidFill>
            </a:rPr>
            <a:t> </a:t>
          </a:r>
          <a:r>
            <a:rPr lang="ru-RU" sz="1200" b="1" i="0" dirty="0"/>
            <a:t>проектов</a:t>
          </a:r>
        </a:p>
      </dgm:t>
    </dgm:pt>
    <dgm:pt modelId="{5CCDD86F-4BA5-4512-AB76-0AA284A038A6}" type="parTrans" cxnId="{84424E2A-D301-4712-AEDA-B49A49506DF3}">
      <dgm:prSet/>
      <dgm:spPr/>
      <dgm:t>
        <a:bodyPr/>
        <a:lstStyle/>
        <a:p>
          <a:endParaRPr lang="ru-RU"/>
        </a:p>
      </dgm:t>
    </dgm:pt>
    <dgm:pt modelId="{43420627-7751-4449-A701-58CF91A7E392}" type="sibTrans" cxnId="{84424E2A-D301-4712-AEDA-B49A49506DF3}">
      <dgm:prSet/>
      <dgm:spPr/>
      <dgm:t>
        <a:bodyPr/>
        <a:lstStyle/>
        <a:p>
          <a:endParaRPr lang="ru-RU"/>
        </a:p>
      </dgm:t>
    </dgm:pt>
    <dgm:pt modelId="{CADFF252-D24A-4A98-B423-4124D024A1B0}">
      <dgm:prSet phldrT="[Текст]" phldr="1"/>
      <dgm:spPr/>
      <dgm:t>
        <a:bodyPr/>
        <a:lstStyle/>
        <a:p>
          <a:endParaRPr lang="ru-RU"/>
        </a:p>
      </dgm:t>
    </dgm:pt>
    <dgm:pt modelId="{8423F86B-8941-475D-854E-ADAF08FB4542}" type="parTrans" cxnId="{F2FEBB7D-905F-4137-AB99-9E589490273B}">
      <dgm:prSet/>
      <dgm:spPr/>
      <dgm:t>
        <a:bodyPr/>
        <a:lstStyle/>
        <a:p>
          <a:endParaRPr lang="ru-RU"/>
        </a:p>
      </dgm:t>
    </dgm:pt>
    <dgm:pt modelId="{1D91738B-863C-4147-A101-5E29FFDD2065}" type="sibTrans" cxnId="{F2FEBB7D-905F-4137-AB99-9E589490273B}">
      <dgm:prSet/>
      <dgm:spPr/>
      <dgm:t>
        <a:bodyPr/>
        <a:lstStyle/>
        <a:p>
          <a:endParaRPr lang="ru-RU"/>
        </a:p>
      </dgm:t>
    </dgm:pt>
    <dgm:pt modelId="{6D834A13-1787-4FAC-BE26-CFD82B5FF09F}">
      <dgm:prSet phldrT="[Текст]" phldr="1"/>
      <dgm:spPr/>
      <dgm:t>
        <a:bodyPr/>
        <a:lstStyle/>
        <a:p>
          <a:endParaRPr lang="ru-RU"/>
        </a:p>
      </dgm:t>
    </dgm:pt>
    <dgm:pt modelId="{E92D1C5E-C8EF-4542-AE7E-98A316B761DE}" type="parTrans" cxnId="{6532D0F7-D6C0-461B-B22E-414882385FFE}">
      <dgm:prSet/>
      <dgm:spPr/>
      <dgm:t>
        <a:bodyPr/>
        <a:lstStyle/>
        <a:p>
          <a:endParaRPr lang="ru-RU"/>
        </a:p>
      </dgm:t>
    </dgm:pt>
    <dgm:pt modelId="{CC246AA4-9A39-4694-A91C-6B142C4AD6A5}" type="sibTrans" cxnId="{6532D0F7-D6C0-461B-B22E-414882385FFE}">
      <dgm:prSet/>
      <dgm:spPr/>
      <dgm:t>
        <a:bodyPr/>
        <a:lstStyle/>
        <a:p>
          <a:endParaRPr lang="ru-RU"/>
        </a:p>
      </dgm:t>
    </dgm:pt>
    <dgm:pt modelId="{C3ADA4C0-D4F5-400A-9003-3C914244AD7B}">
      <dgm:prSet phldrT="[Текст]" phldr="1"/>
      <dgm:spPr/>
      <dgm:t>
        <a:bodyPr/>
        <a:lstStyle/>
        <a:p>
          <a:endParaRPr lang="ru-RU"/>
        </a:p>
      </dgm:t>
    </dgm:pt>
    <dgm:pt modelId="{12553C52-F58F-4ACB-BCF6-0D072D7333C0}" type="parTrans" cxnId="{A66305AB-6593-4CA8-8895-1EAA7D1A4754}">
      <dgm:prSet/>
      <dgm:spPr/>
      <dgm:t>
        <a:bodyPr/>
        <a:lstStyle/>
        <a:p>
          <a:endParaRPr lang="ru-RU"/>
        </a:p>
      </dgm:t>
    </dgm:pt>
    <dgm:pt modelId="{4F8C1A39-D472-4E29-B314-3EED7ABB3C16}" type="sibTrans" cxnId="{A66305AB-6593-4CA8-8895-1EAA7D1A4754}">
      <dgm:prSet/>
      <dgm:spPr/>
      <dgm:t>
        <a:bodyPr/>
        <a:lstStyle/>
        <a:p>
          <a:endParaRPr lang="ru-RU"/>
        </a:p>
      </dgm:t>
    </dgm:pt>
    <dgm:pt modelId="{891DBECF-50EE-4225-907F-224E83304148}">
      <dgm:prSet phldrT="[Текст]" phldr="1"/>
      <dgm:spPr/>
      <dgm:t>
        <a:bodyPr/>
        <a:lstStyle/>
        <a:p>
          <a:endParaRPr lang="ru-RU"/>
        </a:p>
      </dgm:t>
    </dgm:pt>
    <dgm:pt modelId="{21C8F192-7CE4-4473-9080-0972ECE0A711}" type="parTrans" cxnId="{97B93996-6CD3-4DC7-B442-1166B6D9E6E8}">
      <dgm:prSet/>
      <dgm:spPr/>
      <dgm:t>
        <a:bodyPr/>
        <a:lstStyle/>
        <a:p>
          <a:endParaRPr lang="ru-RU"/>
        </a:p>
      </dgm:t>
    </dgm:pt>
    <dgm:pt modelId="{EF206982-A6F5-4177-9D0D-DB4FCFFCAD58}" type="sibTrans" cxnId="{97B93996-6CD3-4DC7-B442-1166B6D9E6E8}">
      <dgm:prSet/>
      <dgm:spPr/>
      <dgm:t>
        <a:bodyPr/>
        <a:lstStyle/>
        <a:p>
          <a:endParaRPr lang="ru-RU"/>
        </a:p>
      </dgm:t>
    </dgm:pt>
    <dgm:pt modelId="{93E7B226-98C9-4F8C-9797-339B48866DBE}">
      <dgm:prSet/>
      <dgm:spPr/>
      <dgm:t>
        <a:bodyPr/>
        <a:lstStyle/>
        <a:p>
          <a:endParaRPr lang="ru-RU" dirty="0"/>
        </a:p>
      </dgm:t>
    </dgm:pt>
    <dgm:pt modelId="{71967A67-F6D5-4BC2-84B5-461DB49E67AB}" type="parTrans" cxnId="{70C23A20-7AAC-44A1-B86F-93B7B2CB258D}">
      <dgm:prSet/>
      <dgm:spPr/>
      <dgm:t>
        <a:bodyPr/>
        <a:lstStyle/>
        <a:p>
          <a:endParaRPr lang="ru-RU"/>
        </a:p>
      </dgm:t>
    </dgm:pt>
    <dgm:pt modelId="{862F72FC-95DE-425B-950C-7FCD9D27271C}" type="sibTrans" cxnId="{70C23A20-7AAC-44A1-B86F-93B7B2CB258D}">
      <dgm:prSet/>
      <dgm:spPr/>
      <dgm:t>
        <a:bodyPr/>
        <a:lstStyle/>
        <a:p>
          <a:endParaRPr lang="ru-RU"/>
        </a:p>
      </dgm:t>
    </dgm:pt>
    <dgm:pt modelId="{C09735E6-59C7-4B5E-813C-D6ABDB6F1518}">
      <dgm:prSet/>
      <dgm:spPr/>
      <dgm:t>
        <a:bodyPr/>
        <a:lstStyle/>
        <a:p>
          <a:endParaRPr lang="ru-RU" dirty="0"/>
        </a:p>
      </dgm:t>
    </dgm:pt>
    <dgm:pt modelId="{6C08A27A-0929-40BA-BED9-F370C4A91E32}" type="parTrans" cxnId="{011C8EB9-11EA-44D5-90A8-039430B45C09}">
      <dgm:prSet/>
      <dgm:spPr/>
      <dgm:t>
        <a:bodyPr/>
        <a:lstStyle/>
        <a:p>
          <a:endParaRPr lang="ru-RU"/>
        </a:p>
      </dgm:t>
    </dgm:pt>
    <dgm:pt modelId="{AF714E21-AEA2-49BE-9D76-56B212870CB5}" type="sibTrans" cxnId="{011C8EB9-11EA-44D5-90A8-039430B45C09}">
      <dgm:prSet/>
      <dgm:spPr/>
      <dgm:t>
        <a:bodyPr/>
        <a:lstStyle/>
        <a:p>
          <a:endParaRPr lang="ru-RU"/>
        </a:p>
      </dgm:t>
    </dgm:pt>
    <dgm:pt modelId="{534FE123-49A4-4AB1-8835-3933708267FA}" type="pres">
      <dgm:prSet presAssocID="{5D738485-65D9-436A-A376-30F3971B4EB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04562F-6C60-48B2-8202-A2A555E2BCF9}" type="pres">
      <dgm:prSet presAssocID="{5D738485-65D9-436A-A376-30F3971B4EBC}" presName="matrix" presStyleCnt="0"/>
      <dgm:spPr/>
    </dgm:pt>
    <dgm:pt modelId="{6969D1E8-FAD4-4DA3-8E79-2399A65D9F87}" type="pres">
      <dgm:prSet presAssocID="{5D738485-65D9-436A-A376-30F3971B4EBC}" presName="tile1" presStyleLbl="node1" presStyleIdx="0" presStyleCnt="4" custScaleX="101777" custLinFactNeighborX="377" custLinFactNeighborY="203"/>
      <dgm:spPr/>
      <dgm:t>
        <a:bodyPr/>
        <a:lstStyle/>
        <a:p>
          <a:endParaRPr lang="ru-RU"/>
        </a:p>
      </dgm:t>
    </dgm:pt>
    <dgm:pt modelId="{A9A4427F-0199-419B-83A7-BB1C45A8B0DD}" type="pres">
      <dgm:prSet presAssocID="{5D738485-65D9-436A-A376-30F3971B4EB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BBDB0-24B8-4A0B-8E9A-C259CC6C3B69}" type="pres">
      <dgm:prSet presAssocID="{5D738485-65D9-436A-A376-30F3971B4EBC}" presName="tile2" presStyleLbl="node1" presStyleIdx="1" presStyleCnt="4"/>
      <dgm:spPr/>
    </dgm:pt>
    <dgm:pt modelId="{4D8D0174-3E54-4648-8E46-2AC502300AE5}" type="pres">
      <dgm:prSet presAssocID="{5D738485-65D9-436A-A376-30F3971B4EB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DB4259D-D024-4CAE-BCBC-0C50B06688D5}" type="pres">
      <dgm:prSet presAssocID="{5D738485-65D9-436A-A376-30F3971B4EBC}" presName="tile3" presStyleLbl="node1" presStyleIdx="2" presStyleCnt="4"/>
      <dgm:spPr/>
    </dgm:pt>
    <dgm:pt modelId="{0F440D6E-F09B-4069-A541-33A4A917E7E3}" type="pres">
      <dgm:prSet presAssocID="{5D738485-65D9-436A-A376-30F3971B4EB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ADDA348-76CA-4239-9862-B12BC0674A55}" type="pres">
      <dgm:prSet presAssocID="{5D738485-65D9-436A-A376-30F3971B4EBC}" presName="tile4" presStyleLbl="node1" presStyleIdx="3" presStyleCnt="4"/>
      <dgm:spPr/>
    </dgm:pt>
    <dgm:pt modelId="{6B8F5E3E-2892-4307-BB8A-84CD3411D23B}" type="pres">
      <dgm:prSet presAssocID="{5D738485-65D9-436A-A376-30F3971B4EB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8E9CD4E5-EB3D-4DE6-A2ED-26A5C0DDC549}" type="pres">
      <dgm:prSet presAssocID="{5D738485-65D9-436A-A376-30F3971B4EBC}" presName="centerTile" presStyleLbl="fgShp" presStyleIdx="0" presStyleCnt="1" custScaleY="118005" custLinFactNeighborX="5840" custLinFactNeighborY="313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A66305AB-6593-4CA8-8895-1EAA7D1A4754}" srcId="{93E7B226-98C9-4F8C-9797-339B48866DBE}" destId="{C3ADA4C0-D4F5-400A-9003-3C914244AD7B}" srcOrd="2" destOrd="0" parTransId="{12553C52-F58F-4ACB-BCF6-0D072D7333C0}" sibTransId="{4F8C1A39-D472-4E29-B314-3EED7ABB3C16}"/>
    <dgm:cxn modelId="{011C8EB9-11EA-44D5-90A8-039430B45C09}" srcId="{CBDE09E7-49AF-469D-BAD5-54DA12C003CB}" destId="{C09735E6-59C7-4B5E-813C-D6ABDB6F1518}" srcOrd="0" destOrd="0" parTransId="{6C08A27A-0929-40BA-BED9-F370C4A91E32}" sibTransId="{AF714E21-AEA2-49BE-9D76-56B212870CB5}"/>
    <dgm:cxn modelId="{70C23A20-7AAC-44A1-B86F-93B7B2CB258D}" srcId="{5D738485-65D9-436A-A376-30F3971B4EBC}" destId="{93E7B226-98C9-4F8C-9797-339B48866DBE}" srcOrd="1" destOrd="0" parTransId="{71967A67-F6D5-4BC2-84B5-461DB49E67AB}" sibTransId="{862F72FC-95DE-425B-950C-7FCD9D27271C}"/>
    <dgm:cxn modelId="{4BC25711-BE78-43A9-A815-5067E5FC1772}" type="presOf" srcId="{C09735E6-59C7-4B5E-813C-D6ABDB6F1518}" destId="{A9A4427F-0199-419B-83A7-BB1C45A8B0DD}" srcOrd="1" destOrd="0" presId="urn:microsoft.com/office/officeart/2005/8/layout/matrix1"/>
    <dgm:cxn modelId="{98D80B61-0E49-4394-B7E9-3CC61E48D580}" type="presOf" srcId="{CBDE09E7-49AF-469D-BAD5-54DA12C003CB}" destId="{8E9CD4E5-EB3D-4DE6-A2ED-26A5C0DDC549}" srcOrd="0" destOrd="0" presId="urn:microsoft.com/office/officeart/2005/8/layout/matrix1"/>
    <dgm:cxn modelId="{F2FEBB7D-905F-4137-AB99-9E589490273B}" srcId="{93E7B226-98C9-4F8C-9797-339B48866DBE}" destId="{CADFF252-D24A-4A98-B423-4124D024A1B0}" srcOrd="0" destOrd="0" parTransId="{8423F86B-8941-475D-854E-ADAF08FB4542}" sibTransId="{1D91738B-863C-4147-A101-5E29FFDD2065}"/>
    <dgm:cxn modelId="{1417EC94-DACD-4690-8484-3E74E6B945D0}" type="presOf" srcId="{5D738485-65D9-436A-A376-30F3971B4EBC}" destId="{534FE123-49A4-4AB1-8835-3933708267FA}" srcOrd="0" destOrd="0" presId="urn:microsoft.com/office/officeart/2005/8/layout/matrix1"/>
    <dgm:cxn modelId="{570AFE55-75F0-453F-8E4D-DFCF7EF7CEAA}" type="presOf" srcId="{C09735E6-59C7-4B5E-813C-D6ABDB6F1518}" destId="{6969D1E8-FAD4-4DA3-8E79-2399A65D9F87}" srcOrd="0" destOrd="0" presId="urn:microsoft.com/office/officeart/2005/8/layout/matrix1"/>
    <dgm:cxn modelId="{6532D0F7-D6C0-461B-B22E-414882385FFE}" srcId="{93E7B226-98C9-4F8C-9797-339B48866DBE}" destId="{6D834A13-1787-4FAC-BE26-CFD82B5FF09F}" srcOrd="1" destOrd="0" parTransId="{E92D1C5E-C8EF-4542-AE7E-98A316B761DE}" sibTransId="{CC246AA4-9A39-4694-A91C-6B142C4AD6A5}"/>
    <dgm:cxn modelId="{84424E2A-D301-4712-AEDA-B49A49506DF3}" srcId="{5D738485-65D9-436A-A376-30F3971B4EBC}" destId="{CBDE09E7-49AF-469D-BAD5-54DA12C003CB}" srcOrd="0" destOrd="0" parTransId="{5CCDD86F-4BA5-4512-AB76-0AA284A038A6}" sibTransId="{43420627-7751-4449-A701-58CF91A7E392}"/>
    <dgm:cxn modelId="{97B93996-6CD3-4DC7-B442-1166B6D9E6E8}" srcId="{93E7B226-98C9-4F8C-9797-339B48866DBE}" destId="{891DBECF-50EE-4225-907F-224E83304148}" srcOrd="3" destOrd="0" parTransId="{21C8F192-7CE4-4473-9080-0972ECE0A711}" sibTransId="{EF206982-A6F5-4177-9D0D-DB4FCFFCAD58}"/>
    <dgm:cxn modelId="{D969112F-3104-4E0A-8F5D-B41FA2F1E580}" type="presParOf" srcId="{534FE123-49A4-4AB1-8835-3933708267FA}" destId="{BE04562F-6C60-48B2-8202-A2A555E2BCF9}" srcOrd="0" destOrd="0" presId="urn:microsoft.com/office/officeart/2005/8/layout/matrix1"/>
    <dgm:cxn modelId="{CCD8109D-A642-4EF7-9458-0C83A8F99073}" type="presParOf" srcId="{BE04562F-6C60-48B2-8202-A2A555E2BCF9}" destId="{6969D1E8-FAD4-4DA3-8E79-2399A65D9F87}" srcOrd="0" destOrd="0" presId="urn:microsoft.com/office/officeart/2005/8/layout/matrix1"/>
    <dgm:cxn modelId="{770C5580-A015-4526-AABF-7977ADD2D2B3}" type="presParOf" srcId="{BE04562F-6C60-48B2-8202-A2A555E2BCF9}" destId="{A9A4427F-0199-419B-83A7-BB1C45A8B0DD}" srcOrd="1" destOrd="0" presId="urn:microsoft.com/office/officeart/2005/8/layout/matrix1"/>
    <dgm:cxn modelId="{7BC742BB-598E-4804-8422-7647DA1228F1}" type="presParOf" srcId="{BE04562F-6C60-48B2-8202-A2A555E2BCF9}" destId="{D15BBDB0-24B8-4A0B-8E9A-C259CC6C3B69}" srcOrd="2" destOrd="0" presId="urn:microsoft.com/office/officeart/2005/8/layout/matrix1"/>
    <dgm:cxn modelId="{277B4267-1D85-4934-A3F0-C89237F1D8D8}" type="presParOf" srcId="{BE04562F-6C60-48B2-8202-A2A555E2BCF9}" destId="{4D8D0174-3E54-4648-8E46-2AC502300AE5}" srcOrd="3" destOrd="0" presId="urn:microsoft.com/office/officeart/2005/8/layout/matrix1"/>
    <dgm:cxn modelId="{DF9AA4AC-E76A-49C6-9DD4-3508F959782E}" type="presParOf" srcId="{BE04562F-6C60-48B2-8202-A2A555E2BCF9}" destId="{2DB4259D-D024-4CAE-BCBC-0C50B06688D5}" srcOrd="4" destOrd="0" presId="urn:microsoft.com/office/officeart/2005/8/layout/matrix1"/>
    <dgm:cxn modelId="{902AF545-CDEF-46DE-A922-4594D066E1A9}" type="presParOf" srcId="{BE04562F-6C60-48B2-8202-A2A555E2BCF9}" destId="{0F440D6E-F09B-4069-A541-33A4A917E7E3}" srcOrd="5" destOrd="0" presId="urn:microsoft.com/office/officeart/2005/8/layout/matrix1"/>
    <dgm:cxn modelId="{11ABBFC9-8656-4C12-A647-2059B0E2BCDF}" type="presParOf" srcId="{BE04562F-6C60-48B2-8202-A2A555E2BCF9}" destId="{9ADDA348-76CA-4239-9862-B12BC0674A55}" srcOrd="6" destOrd="0" presId="urn:microsoft.com/office/officeart/2005/8/layout/matrix1"/>
    <dgm:cxn modelId="{E2C85863-5B4D-4EC5-9AFC-1AF56A901F0F}" type="presParOf" srcId="{BE04562F-6C60-48B2-8202-A2A555E2BCF9}" destId="{6B8F5E3E-2892-4307-BB8A-84CD3411D23B}" srcOrd="7" destOrd="0" presId="urn:microsoft.com/office/officeart/2005/8/layout/matrix1"/>
    <dgm:cxn modelId="{CB804F7F-D16C-40B6-9D79-3C64CDE1C0C0}" type="presParOf" srcId="{534FE123-49A4-4AB1-8835-3933708267FA}" destId="{8E9CD4E5-EB3D-4DE6-A2ED-26A5C0DDC54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9D1E8-FAD4-4DA3-8E79-2399A65D9F87}">
      <dsp:nvSpPr>
        <dsp:cNvPr id="0" name=""/>
        <dsp:cNvSpPr/>
      </dsp:nvSpPr>
      <dsp:spPr>
        <a:xfrm rot="16200000">
          <a:off x="1074723" y="-1073227"/>
          <a:ext cx="2132211" cy="4287323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8272" tIns="398272" rIns="398272" bIns="398272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600" kern="1200" dirty="0"/>
        </a:p>
      </dsp:txBody>
      <dsp:txXfrm rot="5400000">
        <a:off x="-2833" y="4328"/>
        <a:ext cx="4287323" cy="1599158"/>
      </dsp:txXfrm>
    </dsp:sp>
    <dsp:sp modelId="{D15BBDB0-24B8-4A0B-8E9A-C259CC6C3B69}">
      <dsp:nvSpPr>
        <dsp:cNvPr id="0" name=""/>
        <dsp:cNvSpPr/>
      </dsp:nvSpPr>
      <dsp:spPr>
        <a:xfrm>
          <a:off x="4231181" y="0"/>
          <a:ext cx="4212468" cy="2132211"/>
        </a:xfrm>
        <a:prstGeom prst="round1Rect">
          <a:avLst/>
        </a:prstGeom>
        <a:gradFill rotWithShape="0">
          <a:gsLst>
            <a:gs pos="0">
              <a:schemeClr val="accent2">
                <a:hueOff val="-3022401"/>
                <a:satOff val="1745"/>
                <a:lumOff val="-3202"/>
                <a:alphaOff val="0"/>
                <a:tint val="65000"/>
                <a:satMod val="270000"/>
              </a:schemeClr>
            </a:gs>
            <a:gs pos="25000">
              <a:schemeClr val="accent2">
                <a:hueOff val="-3022401"/>
                <a:satOff val="1745"/>
                <a:lumOff val="-3202"/>
                <a:alphaOff val="0"/>
                <a:tint val="60000"/>
                <a:satMod val="300000"/>
              </a:schemeClr>
            </a:gs>
            <a:gs pos="100000">
              <a:schemeClr val="accent2">
                <a:hueOff val="-3022401"/>
                <a:satOff val="1745"/>
                <a:lumOff val="-3202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B4259D-D024-4CAE-BCBC-0C50B06688D5}">
      <dsp:nvSpPr>
        <dsp:cNvPr id="0" name=""/>
        <dsp:cNvSpPr/>
      </dsp:nvSpPr>
      <dsp:spPr>
        <a:xfrm rot="10800000">
          <a:off x="18713" y="2132211"/>
          <a:ext cx="4212468" cy="2132211"/>
        </a:xfrm>
        <a:prstGeom prst="round1Rect">
          <a:avLst/>
        </a:prstGeom>
        <a:gradFill rotWithShape="0">
          <a:gsLst>
            <a:gs pos="0">
              <a:schemeClr val="accent2">
                <a:hueOff val="-6044802"/>
                <a:satOff val="3491"/>
                <a:lumOff val="-6405"/>
                <a:alphaOff val="0"/>
                <a:tint val="65000"/>
                <a:satMod val="270000"/>
              </a:schemeClr>
            </a:gs>
            <a:gs pos="25000">
              <a:schemeClr val="accent2">
                <a:hueOff val="-6044802"/>
                <a:satOff val="3491"/>
                <a:lumOff val="-6405"/>
                <a:alphaOff val="0"/>
                <a:tint val="60000"/>
                <a:satMod val="300000"/>
              </a:schemeClr>
            </a:gs>
            <a:gs pos="100000">
              <a:schemeClr val="accent2">
                <a:hueOff val="-6044802"/>
                <a:satOff val="3491"/>
                <a:lumOff val="-6405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ADDA348-76CA-4239-9862-B12BC0674A55}">
      <dsp:nvSpPr>
        <dsp:cNvPr id="0" name=""/>
        <dsp:cNvSpPr/>
      </dsp:nvSpPr>
      <dsp:spPr>
        <a:xfrm rot="5400000">
          <a:off x="5271310" y="1092083"/>
          <a:ext cx="2132211" cy="4212468"/>
        </a:xfrm>
        <a:prstGeom prst="round1Rect">
          <a:avLst/>
        </a:prstGeom>
        <a:gradFill rotWithShape="0">
          <a:gsLst>
            <a:gs pos="0">
              <a:schemeClr val="accent2">
                <a:hueOff val="-9067203"/>
                <a:satOff val="5236"/>
                <a:lumOff val="-9607"/>
                <a:alphaOff val="0"/>
                <a:tint val="65000"/>
                <a:satMod val="270000"/>
              </a:schemeClr>
            </a:gs>
            <a:gs pos="25000">
              <a:schemeClr val="accent2">
                <a:hueOff val="-9067203"/>
                <a:satOff val="5236"/>
                <a:lumOff val="-9607"/>
                <a:alphaOff val="0"/>
                <a:tint val="60000"/>
                <a:satMod val="300000"/>
              </a:schemeClr>
            </a:gs>
            <a:gs pos="100000">
              <a:schemeClr val="accent2">
                <a:hueOff val="-9067203"/>
                <a:satOff val="5236"/>
                <a:lumOff val="-9607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E9CD4E5-EB3D-4DE6-A2ED-26A5C0DDC549}">
      <dsp:nvSpPr>
        <dsp:cNvPr id="0" name=""/>
        <dsp:cNvSpPr/>
      </dsp:nvSpPr>
      <dsp:spPr>
        <a:xfrm>
          <a:off x="3096332" y="1536647"/>
          <a:ext cx="2527480" cy="1258058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2">
                <a:tint val="40000"/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i="0" kern="1200" dirty="0"/>
            <a:t>Управление ресурсным обеспечением Программы развития</a:t>
          </a:r>
          <a:r>
            <a:rPr lang="ru-RU" sz="1200" b="1" i="0" kern="1200" dirty="0">
              <a:latin typeface="Calibri"/>
            </a:rPr>
            <a:t> </a:t>
          </a:r>
          <a:r>
            <a:rPr lang="ru-RU" sz="1200" b="1" i="0" kern="1200" dirty="0"/>
            <a:t> с учетом разработанного Портфел</a:t>
          </a:r>
          <a:r>
            <a:rPr lang="ru-RU" sz="1200" b="1" i="0" kern="1200" dirty="0">
              <a:solidFill>
                <a:schemeClr val="tx1"/>
              </a:solidFill>
            </a:rPr>
            <a:t>я</a:t>
          </a:r>
          <a:r>
            <a:rPr lang="ru-RU" sz="1200" b="1" i="0" kern="1200" dirty="0">
              <a:solidFill>
                <a:schemeClr val="tx1">
                  <a:lumMod val="50000"/>
                  <a:lumOff val="50000"/>
                </a:schemeClr>
              </a:solidFill>
            </a:rPr>
            <a:t> </a:t>
          </a:r>
          <a:r>
            <a:rPr lang="ru-RU" sz="1200" b="1" i="0" kern="1200" dirty="0"/>
            <a:t>проектов</a:t>
          </a:r>
        </a:p>
      </dsp:txBody>
      <dsp:txXfrm>
        <a:off x="3157745" y="1598060"/>
        <a:ext cx="2404654" cy="1135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C1922-A74F-4A04-9729-C660342E3044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64BBA-59A5-4F23-8A5D-04DB6AED25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01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539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75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91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33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207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798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7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64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7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571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7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54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7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64BBA-59A5-4F23-8A5D-04DB6AED25B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387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7" y="325622"/>
            <a:ext cx="8306809" cy="2331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365155"/>
            <a:ext cx="7772400" cy="137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2763774"/>
            <a:ext cx="7772400" cy="685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397764"/>
            <a:ext cx="8183880" cy="31409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00054"/>
            <a:ext cx="1981200" cy="394334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00052"/>
            <a:ext cx="5943600" cy="394335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733768"/>
            <a:ext cx="9144000" cy="8101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a_AvanteBs" panose="020B0402020202020204" pitchFamily="34" charset="-52"/>
              </a:defRPr>
            </a:lvl1pPr>
          </a:lstStyle>
          <a:p>
            <a:pPr lvl="0"/>
            <a:r>
              <a:rPr lang="ru-RU" dirty="0"/>
              <a:t>ТЕМА</a:t>
            </a:r>
          </a:p>
          <a:p>
            <a:pPr lvl="0"/>
            <a:r>
              <a:rPr lang="ru-RU" dirty="0"/>
              <a:t>ДОКЛАДА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05877"/>
            <a:ext cx="9144000" cy="48605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F26F1D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ru-RU" dirty="0">
                <a:latin typeface="Century Gothic" panose="020B0502020202020204" pitchFamily="34" charset="0"/>
              </a:rPr>
              <a:t>СПИКЕР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4192191"/>
            <a:ext cx="9144000" cy="323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rgbClr val="414243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7"/>
          <p:cNvSpPr>
            <a:spLocks noGrp="1"/>
          </p:cNvSpPr>
          <p:nvPr>
            <p:ph type="body" sz="quarter" idx="10" hasCustomPrompt="1"/>
          </p:nvPr>
        </p:nvSpPr>
        <p:spPr>
          <a:xfrm>
            <a:off x="2411760" y="141480"/>
            <a:ext cx="6552728" cy="3238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  <a:latin typeface="a_AvanteBs" panose="020B0402020202020204" pitchFamily="34" charset="-52"/>
              </a:defRPr>
            </a:lvl1pPr>
          </a:lstStyle>
          <a:p>
            <a:pPr lvl="0"/>
            <a:r>
              <a:rPr lang="ru-RU" dirty="0"/>
              <a:t>НАЗВАНИЕ СЛАЙДА</a:t>
            </a:r>
          </a:p>
        </p:txBody>
      </p:sp>
      <p:sp>
        <p:nvSpPr>
          <p:cNvPr id="6" name="Текст 9"/>
          <p:cNvSpPr>
            <a:spLocks noGrp="1"/>
          </p:cNvSpPr>
          <p:nvPr>
            <p:ph type="body" sz="quarter" idx="11" hasCustomPrompt="1"/>
          </p:nvPr>
        </p:nvSpPr>
        <p:spPr>
          <a:xfrm>
            <a:off x="5148065" y="897564"/>
            <a:ext cx="3816423" cy="3564397"/>
          </a:xfrm>
        </p:spPr>
        <p:txBody>
          <a:bodyPr anchor="ctr">
            <a:normAutofit/>
          </a:bodyPr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ru-RU" dirty="0"/>
              <a:t>Вставить текст слайда</a:t>
            </a:r>
          </a:p>
        </p:txBody>
      </p:sp>
      <p:sp>
        <p:nvSpPr>
          <p:cNvPr id="7" name="Диаграмма 2"/>
          <p:cNvSpPr>
            <a:spLocks noGrp="1"/>
          </p:cNvSpPr>
          <p:nvPr>
            <p:ph type="chart" sz="quarter" idx="13" hasCustomPrompt="1"/>
          </p:nvPr>
        </p:nvSpPr>
        <p:spPr>
          <a:xfrm>
            <a:off x="395289" y="897732"/>
            <a:ext cx="4537075" cy="3564731"/>
          </a:xfrm>
        </p:spPr>
        <p:txBody>
          <a:bodyPr anchor="ctr">
            <a:normAutofit/>
          </a:bodyPr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r>
              <a:rPr lang="ru-RU" sz="1800" dirty="0">
                <a:latin typeface="Century Gothic" panose="020B0502020202020204" pitchFamily="34" charset="0"/>
              </a:rPr>
              <a:t>Вставить диаграмму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660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397764"/>
            <a:ext cx="8183880" cy="314096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7" y="325622"/>
            <a:ext cx="8306809" cy="325599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3696462"/>
            <a:ext cx="8183880" cy="5074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4218363"/>
            <a:ext cx="8183880" cy="3154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434578"/>
            <a:ext cx="3931920" cy="59412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434578"/>
            <a:ext cx="3931920" cy="59412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400050"/>
            <a:ext cx="2971800" cy="685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085852"/>
            <a:ext cx="2971800" cy="315458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3" y="697608"/>
            <a:ext cx="4626159" cy="35433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1" y="325622"/>
            <a:ext cx="2324605" cy="325755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59042"/>
            <a:ext cx="8229600" cy="78867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400050"/>
            <a:ext cx="2240280" cy="315861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326826"/>
            <a:ext cx="5925312" cy="325755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7" y="325622"/>
            <a:ext cx="8306809" cy="411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3739193"/>
            <a:ext cx="8183880" cy="78867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397764"/>
            <a:ext cx="8183880" cy="3140964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WWW.GLOBALEDU.RU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45839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662" r:id="rId1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76"/>
          <p:cNvSpPr/>
          <p:nvPr/>
        </p:nvSpPr>
        <p:spPr>
          <a:xfrm>
            <a:off x="5374882" y="2535716"/>
            <a:ext cx="3628750" cy="1169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>
            <a:defPPr>
              <a:defRPr lang="en-US"/>
            </a:defPPr>
            <a:lvl1pPr marL="0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80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608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412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217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02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0825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763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4435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0" normalizeH="0" baseline="0" noProof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Участники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проектной 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группы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:</a:t>
            </a:r>
          </a:p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Хохлова Наиля </a:t>
            </a:r>
            <a:r>
              <a:rPr kumimoji="0" lang="ru-RU" sz="1400" b="0" i="1" u="none" strike="noStrike" kern="1200" cap="none" spc="0" normalizeH="0" baseline="0" noProof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Фархатовна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Абросимов Антон Андреевич</a:t>
            </a:r>
          </a:p>
          <a:p>
            <a:pPr>
              <a:defRPr/>
            </a:pP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Мацуй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Елена Александровна</a:t>
            </a:r>
          </a:p>
          <a:p>
            <a:pPr>
              <a:defRPr/>
            </a:pP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Колчина Наталья Александровна</a:t>
            </a:r>
          </a:p>
        </p:txBody>
      </p:sp>
      <p:sp>
        <p:nvSpPr>
          <p:cNvPr id="15" name="Shape 176"/>
          <p:cNvSpPr/>
          <p:nvPr/>
        </p:nvSpPr>
        <p:spPr>
          <a:xfrm>
            <a:off x="4078738" y="4018926"/>
            <a:ext cx="1296144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defPPr>
              <a:defRPr lang="en-US"/>
            </a:defPPr>
            <a:lvl1pPr marL="0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80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608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412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217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02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0825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763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4435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Москва</a:t>
            </a:r>
            <a:r>
              <a:rPr kumimoji="0" lang="ru-RU" sz="1400" b="1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- </a:t>
            </a:r>
            <a:r>
              <a:rPr kumimoji="0" lang="ru-RU" sz="1400" b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2019</a:t>
            </a:r>
          </a:p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Shape 176">
            <a:extLst>
              <a:ext uri="{FF2B5EF4-FFF2-40B4-BE49-F238E27FC236}">
                <a16:creationId xmlns:a16="http://schemas.microsoft.com/office/drawing/2014/main" id="{15CD1068-761B-42C2-AA90-CDC3A07C2F88}"/>
              </a:ext>
            </a:extLst>
          </p:cNvPr>
          <p:cNvSpPr/>
          <p:nvPr/>
        </p:nvSpPr>
        <p:spPr>
          <a:xfrm>
            <a:off x="809862" y="2538221"/>
            <a:ext cx="3628750" cy="1384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t">
            <a:spAutoFit/>
          </a:bodyPr>
          <a:lstStyle>
            <a:defPPr>
              <a:defRPr lang="en-US"/>
            </a:defPPr>
            <a:lvl1pPr marL="0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80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608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412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217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02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0825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7631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4435" algn="l" defTabSz="45680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68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0" normalizeH="0" baseline="0" noProof="0" dirty="0" err="1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Участники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проектной 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группы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:</a:t>
            </a:r>
          </a:p>
          <a:p>
            <a:pPr>
              <a:defRPr/>
            </a:pP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Чеботарева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 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Татьяна Алексеевна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>
              <a:defRPr/>
            </a:pP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Корец Тамара Николаевна</a:t>
            </a:r>
            <a:endParaRPr lang="ru-RU" sz="1400" b="0" i="1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cs typeface="Calibri"/>
            </a:endParaRPr>
          </a:p>
          <a:p>
            <a:pPr>
              <a:defRPr/>
            </a:pP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Патокова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Замира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Гумеровна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  <a:p>
            <a:pPr>
              <a:defRPr/>
            </a:pPr>
            <a:r>
              <a:rPr lang="ru-RU" sz="14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Харламова 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Светлана Григорьевна</a:t>
            </a:r>
          </a:p>
          <a:p>
            <a:pPr>
              <a:defRPr/>
            </a:pP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Кулов Беслан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Мухаммедович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2392" y="843558"/>
            <a:ext cx="801869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 sz="2400"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</a:rPr>
              <a:t>«</a:t>
            </a: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Проект: Инклюзивное коворкинг пространство "</a:t>
            </a:r>
            <a:r>
              <a:rPr lang="ru-RU" sz="2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Inclspace</a:t>
            </a: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"</a:t>
            </a:r>
          </a:p>
          <a:p>
            <a:pPr algn="ctr">
              <a:defRPr sz="2400"/>
            </a:pPr>
            <a:endParaRPr kumimoji="0" lang="ru-RU" sz="2000" b="1" i="1" u="none" strike="noStrike" kern="1200" spc="50" normalizeH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Calibri"/>
            </a:endParaRPr>
          </a:p>
          <a:p>
            <a:pPr lvl="0" algn="ctr">
              <a:defRPr sz="2400"/>
            </a:pPr>
            <a:r>
              <a:rPr kumimoji="0" lang="ru-RU" sz="2000" b="1" u="none" strike="noStrike" kern="1200" spc="50" normalizeH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alibri"/>
              </a:rPr>
              <a:t>(выпускно</a:t>
            </a: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</a:rPr>
              <a:t>й проект)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3980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409442"/>
              </p:ext>
            </p:extLst>
          </p:nvPr>
        </p:nvGraphicFramePr>
        <p:xfrm>
          <a:off x="539553" y="782999"/>
          <a:ext cx="8064896" cy="36638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2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653">
                  <a:extLst>
                    <a:ext uri="{9D8B030D-6E8A-4147-A177-3AD203B41FA5}">
                      <a16:colId xmlns:a16="http://schemas.microsoft.com/office/drawing/2014/main" val="1227341148"/>
                    </a:ext>
                  </a:extLst>
                </a:gridCol>
              </a:tblGrid>
              <a:tr h="28856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Коворкинг пространство</a:t>
                      </a:r>
                      <a:r>
                        <a:rPr lang="ru-RU" sz="1300" b="1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 «</a:t>
                      </a:r>
                      <a:r>
                        <a:rPr lang="en-US" sz="1300" b="1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Inclspace</a:t>
                      </a:r>
                      <a:r>
                        <a:rPr lang="ru-RU" sz="13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»</a:t>
                      </a:r>
                      <a:endParaRPr lang="ru-RU" sz="1300" b="1" i="0" dirty="0">
                        <a:latin typeface="+mn-lt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Наименование риска (-) / возможности (+)</a:t>
                      </a:r>
                      <a:r>
                        <a:rPr lang="ru-RU" sz="1300" b="1" i="1" dirty="0">
                          <a:latin typeface="+mn-lt"/>
                          <a:cs typeface="Times New Roman"/>
                        </a:rPr>
                        <a:t> проекта  </a:t>
                      </a:r>
                      <a:endParaRPr lang="ru-RU" sz="1300" b="1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52070" marR="5207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Действия по предупреждению риска / реализации возможности в </a:t>
                      </a:r>
                      <a:r>
                        <a:rPr lang="ru-RU" sz="1300" b="1" i="1" dirty="0">
                          <a:latin typeface="+mn-lt"/>
                          <a:cs typeface="Times New Roman"/>
                        </a:rPr>
                        <a:t>проекте  </a:t>
                      </a:r>
                      <a:endParaRPr lang="ru-RU" sz="1300" b="1" i="1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2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i="1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Arial Unicode MS"/>
                          <a:cs typeface="Times New Roman" panose="02020603050405020304" pitchFamily="18" charset="0"/>
                        </a:rPr>
                        <a:t>Недостаточное финансирование</a:t>
                      </a:r>
                      <a:r>
                        <a:rPr lang="ru-RU" sz="1300" i="1" kern="1200" baseline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Arial Unicode MS"/>
                          <a:cs typeface="Times New Roman" panose="02020603050405020304" pitchFamily="18" charset="0"/>
                        </a:rPr>
                        <a:t> проекта (отсутствие необходимого финансирования).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Перераспределение затрат, привлечение спонсорских средств.</a:t>
                      </a: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2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300" i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Arial Unicode MS"/>
                          <a:cs typeface="Times New Roman" panose="02020603050405020304" pitchFamily="18" charset="0"/>
                        </a:rPr>
                        <a:t>Трудности с транспортной логистикой для студентов с инвалидностью из колледжей, находящихся в отдаленных районах города.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300" i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Arial Unicode MS"/>
                          <a:cs typeface="Times New Roman" panose="02020603050405020304" pitchFamily="18" charset="0"/>
                        </a:rPr>
                        <a:t>Организация логистики в рамках сетевого взаимодействия, привлечение спонсоров.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300" i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Arial Unicode MS"/>
                          <a:cs typeface="Times New Roman"/>
                        </a:rPr>
                        <a:t>Нехватка рабочих мест в коворкинг - пространстве.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300" i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Arial Unicode MS"/>
                          <a:cs typeface="Times New Roman" panose="02020603050405020304" pitchFamily="18" charset="0"/>
                        </a:rPr>
                        <a:t>Более тщательная работа с графиком, рассмотрение возможности увеличения рабочих мест.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Желание граждан, не являющихся студентами посещать коворкинг пространство.</a:t>
                      </a: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Проработка проекта с созданием коворкинг пространства для населения на возмездной основе.</a:t>
                      </a:r>
                    </a:p>
                  </a:txBody>
                  <a:tcPr marL="52070" marR="5207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03648" y="267494"/>
            <a:ext cx="6624736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rgbClr val="B80000"/>
                </a:solidFill>
              </a:rPr>
              <a:t>Реестр рисков и возможностей проекта	 </a:t>
            </a:r>
          </a:p>
        </p:txBody>
      </p:sp>
    </p:spTree>
    <p:extLst>
      <p:ext uri="{BB962C8B-B14F-4D97-AF65-F5344CB8AC3E}">
        <p14:creationId xmlns:p14="http://schemas.microsoft.com/office/powerpoint/2010/main" val="1992309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20000"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491630"/>
            <a:ext cx="807049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внимание!!!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88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68317"/>
              </p:ext>
            </p:extLst>
          </p:nvPr>
        </p:nvGraphicFramePr>
        <p:xfrm>
          <a:off x="683568" y="627535"/>
          <a:ext cx="7488831" cy="36905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88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1158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0" u="sng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Полное наименование проекта:</a:t>
                      </a:r>
                      <a:r>
                        <a:rPr lang="ru-RU" sz="2000" b="1" i="0" u="none" baseline="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Создание инклюзивного коворкинг пространства для студентов профессиональных образовательных организаций.</a:t>
                      </a:r>
                      <a:endParaRPr lang="ru-RU" sz="2000" b="0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474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0" u="sng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Короткое наименование проекта:</a:t>
                      </a:r>
                      <a:r>
                        <a:rPr lang="ru-RU" sz="2000" b="1" i="0" baseline="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Инклюзивное коворкинг пространство</a:t>
                      </a:r>
                      <a:r>
                        <a:rPr lang="ru-RU" sz="2000" b="0" i="0" kern="120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«</a:t>
                      </a:r>
                      <a:r>
                        <a:rPr lang="en-US" sz="2000" b="0" i="0" kern="12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Inclspace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».</a:t>
                      </a:r>
                      <a:endParaRPr lang="ru-RU" sz="2000" b="0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59">
                <a:tc>
                  <a:txBody>
                    <a:bodyPr/>
                    <a:lstStyle/>
                    <a:p>
                      <a:pPr algn="just"/>
                      <a:endParaRPr lang="ru-RU" sz="2000" b="0" i="0" baseline="0" dirty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2009">
                <a:tc>
                  <a:txBody>
                    <a:bodyPr/>
                    <a:lstStyle/>
                    <a:p>
                      <a:pPr marL="0" marR="0" indent="0" algn="just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sng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Цель</a:t>
                      </a:r>
                      <a:r>
                        <a:rPr lang="ru-RU" sz="2000" b="1" i="0" u="sng" baseline="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2000" b="1" i="0" u="sng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проекта</a:t>
                      </a:r>
                      <a:r>
                        <a:rPr lang="ru-RU" sz="2000" b="1" i="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:</a:t>
                      </a:r>
                      <a:r>
                        <a:rPr lang="ru-RU" sz="2000" b="1" i="0" baseline="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2000" b="0" i="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оздать инклюзивное коворкинг пространство для студентов профессиональных образовательных организаций. входящих в сетевое взаимодействие.</a:t>
                      </a:r>
                      <a:r>
                        <a:rPr lang="ru-RU" sz="2000" b="0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2000" b="0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9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770083"/>
              </p:ext>
            </p:extLst>
          </p:nvPr>
        </p:nvGraphicFramePr>
        <p:xfrm>
          <a:off x="611560" y="-20538"/>
          <a:ext cx="7992889" cy="2905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92889">
                  <a:extLst>
                    <a:ext uri="{9D8B030D-6E8A-4147-A177-3AD203B41FA5}">
                      <a16:colId xmlns:a16="http://schemas.microsoft.com/office/drawing/2014/main" val="2946614533"/>
                    </a:ext>
                  </a:extLst>
                </a:gridCol>
              </a:tblGrid>
              <a:tr h="436494">
                <a:tc>
                  <a:txBody>
                    <a:bodyPr/>
                    <a:lstStyle/>
                    <a:p>
                      <a:pPr marL="762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baseline="0" dirty="0">
                          <a:latin typeface="+mn-lt"/>
                          <a:ea typeface="Times New Roman" charset="0"/>
                          <a:cs typeface="Times New Roman"/>
                        </a:rPr>
                        <a:t>Результаты </a:t>
                      </a:r>
                      <a:r>
                        <a:rPr lang="ru-RU" sz="2000" b="1" i="0" dirty="0">
                          <a:latin typeface="+mn-lt"/>
                          <a:ea typeface="Times New Roman" charset="0"/>
                          <a:cs typeface="Times New Roman"/>
                        </a:rPr>
                        <a:t>проекта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7772230"/>
                  </a:ext>
                </a:extLst>
              </a:tr>
              <a:tr h="509730">
                <a:tc>
                  <a:txBody>
                    <a:bodyPr/>
                    <a:lstStyle/>
                    <a:p>
                      <a:pPr marL="762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- </a:t>
                      </a:r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Создано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сетевое сообщество в</a:t>
                      </a: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 которое входят профессиональные образовательные организации, представители потенциальных работодателей.</a:t>
                      </a:r>
                      <a:endParaRPr lang="ru-RU" sz="13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298421"/>
                  </a:ext>
                </a:extLst>
              </a:tr>
              <a:tr h="302652">
                <a:tc>
                  <a:txBody>
                    <a:bodyPr/>
                    <a:lstStyle/>
                    <a:p>
                      <a:pPr marL="76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- </a:t>
                      </a:r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Оборудовано</a:t>
                      </a:r>
                      <a:r>
                        <a:rPr lang="ru-RU" sz="13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инклюзивное коворкинг пространство.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7712486"/>
                  </a:ext>
                </a:extLst>
              </a:tr>
              <a:tr h="302652">
                <a:tc>
                  <a:txBody>
                    <a:bodyPr/>
                    <a:lstStyle/>
                    <a:p>
                      <a:pPr marL="762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- </a:t>
                      </a:r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Обучено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работе с специализированными техническими средствами  специалисты.</a:t>
                      </a:r>
                      <a:endParaRPr lang="ru-RU" sz="1300" b="1" i="0" dirty="0"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740639"/>
                  </a:ext>
                </a:extLst>
              </a:tr>
              <a:tr h="302652">
                <a:tc>
                  <a:txBody>
                    <a:bodyPr/>
                    <a:lstStyle/>
                    <a:p>
                      <a:pPr marL="793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- </a:t>
                      </a:r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Проведена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информационная кампания для привлечения студентов.</a:t>
                      </a:r>
                      <a:endParaRPr lang="ru-RU" sz="1300" b="1" i="0" dirty="0"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67773183"/>
                  </a:ext>
                </a:extLst>
              </a:tr>
              <a:tr h="302652">
                <a:tc>
                  <a:txBody>
                    <a:bodyPr/>
                    <a:lstStyle/>
                    <a:p>
                      <a:pPr marL="76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- </a:t>
                      </a:r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Открыто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инклюзивное коворкинг-пространство,</a:t>
                      </a: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 созданы условия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 для самозанятости студентов.</a:t>
                      </a:r>
                      <a:endParaRPr lang="ru-RU" sz="1300" b="1" i="0" dirty="0"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8817694"/>
                  </a:ext>
                </a:extLst>
              </a:tr>
              <a:tr h="563440">
                <a:tc>
                  <a:txBody>
                    <a:bodyPr/>
                    <a:lstStyle/>
                    <a:p>
                      <a:pPr marL="762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- </a:t>
                      </a:r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Проведена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маркетинговая кампания,</a:t>
                      </a: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 направленная на повышение узнаваемости бренда инклюзивного </a:t>
                      </a:r>
                      <a:r>
                        <a:rPr lang="ru-RU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/>
                        </a:rPr>
                        <a:t>коворкинг пространства на рынке. </a:t>
                      </a:r>
                      <a:endParaRPr lang="ru-RU" sz="13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409649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770228"/>
              </p:ext>
            </p:extLst>
          </p:nvPr>
        </p:nvGraphicFramePr>
        <p:xfrm>
          <a:off x="611559" y="2859782"/>
          <a:ext cx="7976028" cy="144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76028">
                  <a:extLst>
                    <a:ext uri="{9D8B030D-6E8A-4147-A177-3AD203B41FA5}">
                      <a16:colId xmlns:a16="http://schemas.microsoft.com/office/drawing/2014/main" val="4279160102"/>
                    </a:ext>
                  </a:extLst>
                </a:gridCol>
              </a:tblGrid>
              <a:tr h="1442080">
                <a:tc>
                  <a:txBody>
                    <a:bodyPr/>
                    <a:lstStyle/>
                    <a:p>
                      <a:pPr algn="just"/>
                      <a:r>
                        <a:rPr lang="en-US" sz="1300" b="0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Студентам </a:t>
                      </a:r>
                      <a:r>
                        <a:rPr lang="ru-RU" sz="1300" b="0" i="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будет доступно</a:t>
                      </a:r>
                      <a:r>
                        <a:rPr lang="ru-RU" sz="13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i="0" baseline="0" dirty="0" err="1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коворкинг</a:t>
                      </a:r>
                      <a:r>
                        <a:rPr lang="ru-RU" sz="13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пространство в котором возможно получить заказ от работодателя, найти партнеров (соисполнителей) проекта, выполнить свой собственный проект, а также напрямую познакомиться с потенциальными работодателями для дальнейшего трудоустройства и профессиональной самореализации.</a:t>
                      </a:r>
                      <a:endParaRPr lang="ru-RU" sz="1300" b="0" i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65716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436010"/>
              </p:ext>
            </p:extLst>
          </p:nvPr>
        </p:nvGraphicFramePr>
        <p:xfrm>
          <a:off x="611559" y="3939902"/>
          <a:ext cx="7992889" cy="72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92889">
                  <a:extLst>
                    <a:ext uri="{9D8B030D-6E8A-4147-A177-3AD203B41FA5}">
                      <a16:colId xmlns:a16="http://schemas.microsoft.com/office/drawing/2014/main" val="42791601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Созданы условия 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для обеспечения доступности профессионального образования и</a:t>
                      </a:r>
                      <a:r>
                        <a:rPr lang="ru-RU" sz="13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 последующего трудоустройства 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инвалидов и лиц с ОВЗ, </a:t>
                      </a: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определен комплекс 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charset="0"/>
                          <a:cs typeface="Times New Roman" charset="0"/>
                        </a:rPr>
                        <a:t>мер по содействию трудоустройству выпускников;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657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15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92842179"/>
              </p:ext>
            </p:extLst>
          </p:nvPr>
        </p:nvGraphicFramePr>
        <p:xfrm>
          <a:off x="395536" y="410032"/>
          <a:ext cx="8424936" cy="4264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860032" y="425903"/>
            <a:ext cx="4032447" cy="161582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indent="900113"/>
            <a:r>
              <a:rPr lang="ru-RU" sz="1500" b="1" i="1" dirty="0">
                <a:solidFill>
                  <a:schemeClr val="accent6">
                    <a:lumMod val="50000"/>
                  </a:schemeClr>
                </a:solidFill>
              </a:rPr>
              <a:t>Финансовое </a:t>
            </a:r>
            <a:r>
              <a:rPr lang="ru-RU" sz="1500" b="1" i="1" dirty="0" smtClean="0">
                <a:solidFill>
                  <a:schemeClr val="accent6">
                    <a:lumMod val="50000"/>
                  </a:schemeClr>
                </a:solidFill>
              </a:rPr>
              <a:t>обеспечение</a:t>
            </a:r>
            <a:endParaRPr lang="ru-RU" sz="15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ru-RU" sz="1200" b="1" i="1" dirty="0" smtClean="0"/>
          </a:p>
          <a:p>
            <a:pPr algn="just"/>
            <a:r>
              <a:rPr lang="ru-RU" sz="1200" b="1" i="1" dirty="0" smtClean="0"/>
              <a:t>Проект </a:t>
            </a:r>
            <a:r>
              <a:rPr lang="ru-RU" sz="1200" b="1" i="1" dirty="0"/>
              <a:t> 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Коворкинг пространство «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Inclspace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»</a:t>
            </a:r>
          </a:p>
          <a:p>
            <a:pPr algn="just"/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charset="0"/>
              <a:cs typeface="Times New Roman"/>
            </a:endParaRPr>
          </a:p>
          <a:p>
            <a:pPr lvl="0" algn="just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charset="0"/>
              </a:rPr>
              <a:t>Объем финансового обеспечения: 3,6 млн. руб.</a:t>
            </a:r>
            <a:endParaRPr lang="ru-RU" sz="1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charset="0"/>
              </a:rPr>
              <a:t>Объем финансового обеспечения: 0,35 млн. руб.</a:t>
            </a:r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ru-RU" sz="1200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04048" y="2797018"/>
            <a:ext cx="3888432" cy="187743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just"/>
            <a:r>
              <a:rPr lang="ru-RU" sz="1200" b="1" i="1" dirty="0">
                <a:solidFill>
                  <a:srgbClr val="48B682"/>
                </a:solidFill>
              </a:rPr>
              <a:t>    </a:t>
            </a:r>
            <a:r>
              <a:rPr lang="ru-RU" sz="1200" b="1" i="1" dirty="0" smtClean="0">
                <a:solidFill>
                  <a:srgbClr val="48B682"/>
                </a:solidFill>
              </a:rPr>
              <a:t>                        </a:t>
            </a:r>
            <a:r>
              <a:rPr lang="ru-RU" sz="1600" b="1" i="1" dirty="0" smtClean="0">
                <a:solidFill>
                  <a:srgbClr val="B80000"/>
                </a:solidFill>
              </a:rPr>
              <a:t>Информационные                       		технологии</a:t>
            </a:r>
          </a:p>
          <a:p>
            <a:pPr lvl="0" algn="just"/>
            <a:endParaRPr lang="ru-RU" sz="1200" b="1" i="1" dirty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ru-RU" sz="1200" b="1" i="1" dirty="0"/>
              <a:t>  </a:t>
            </a:r>
            <a:r>
              <a:rPr lang="ru-RU" sz="1200" b="1" i="1" dirty="0" smtClean="0"/>
              <a:t> </a:t>
            </a:r>
            <a:r>
              <a:rPr lang="ru-RU" sz="1200" b="1" i="1" dirty="0"/>
              <a:t>Проект  </a:t>
            </a:r>
            <a:r>
              <a:rPr lang="ru-RU" sz="1200" dirty="0"/>
              <a:t>«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Коворкинг пространство</a:t>
            </a:r>
          </a:p>
          <a:p>
            <a:pPr algn="just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                            «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Inclspace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»</a:t>
            </a:r>
          </a:p>
          <a:p>
            <a:pPr algn="just"/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 Обеспеченность: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JAWS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,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Adobe Photoshop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,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CorelDRAW</a:t>
            </a:r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lvl="0"/>
            <a:endParaRPr lang="ru-RU" sz="1200" dirty="0"/>
          </a:p>
          <a:p>
            <a:pPr lvl="0" algn="just"/>
            <a:endParaRPr lang="ru-RU" sz="1200" b="1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3" y="425903"/>
            <a:ext cx="3744417" cy="200054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rgbClr val="B80000"/>
                </a:solidFill>
              </a:rPr>
              <a:t>           Кадровый потенциал</a:t>
            </a:r>
          </a:p>
          <a:p>
            <a:pPr algn="just"/>
            <a:endParaRPr lang="ru-RU" sz="1200" b="1" dirty="0" smtClean="0">
              <a:cs typeface="Times New Roman"/>
            </a:endParaRPr>
          </a:p>
          <a:p>
            <a:pPr algn="just"/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Проект 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«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Коворкинг пространство «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Inclspace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charset="0"/>
                <a:cs typeface="Times New Roman"/>
              </a:rPr>
              <a:t>»</a:t>
            </a:r>
          </a:p>
          <a:p>
            <a:pPr lvl="0"/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- Необходимо обучение специалистов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(</a:t>
            </a:r>
            <a:r>
              <a:rPr lang="ru-RU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тьютеров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)</a:t>
            </a:r>
          </a:p>
          <a:p>
            <a:pPr lvl="0" algn="just"/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lvl="0"/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- Необходимо    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обучение   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основных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пользователей системы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(преподаватели)</a:t>
            </a:r>
            <a:endParaRPr lang="ru-R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7543" y="2787774"/>
            <a:ext cx="4104457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indent="269875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</a:rPr>
              <a:t>Материально-</a:t>
            </a:r>
            <a:b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</a:rPr>
              <a:t>техническое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</a:rPr>
              <a:t>обеспечение</a:t>
            </a:r>
          </a:p>
          <a:p>
            <a:endParaRPr lang="ru-RU" sz="1600" b="1" i="1" dirty="0" smtClean="0"/>
          </a:p>
          <a:p>
            <a:r>
              <a:rPr lang="ru-RU" sz="1200" b="1" i="1" dirty="0" smtClean="0"/>
              <a:t>Проект </a:t>
            </a:r>
            <a:r>
              <a:rPr lang="ru-RU" sz="1200" b="1" i="1" dirty="0"/>
              <a:t> </a:t>
            </a:r>
            <a:r>
              <a:rPr lang="ru-RU" sz="1200" dirty="0"/>
              <a:t>«</a:t>
            </a:r>
            <a:r>
              <a:rPr lang="ru-RU" sz="1200" dirty="0">
                <a:ea typeface="Times New Roman" charset="0"/>
                <a:cs typeface="Times New Roman"/>
              </a:rPr>
              <a:t>Коворкинг пространство </a:t>
            </a:r>
            <a:endParaRPr lang="ru-RU" sz="1200" dirty="0">
              <a:ea typeface="Times New Roman" charset="0"/>
              <a:cs typeface="Times New Roman" charset="0"/>
            </a:endParaRPr>
          </a:p>
          <a:p>
            <a:r>
              <a:rPr lang="ru-RU" sz="1200" dirty="0">
                <a:ea typeface="Times New Roman" charset="0"/>
                <a:cs typeface="Times New Roman"/>
              </a:rPr>
              <a:t>«</a:t>
            </a:r>
            <a:r>
              <a:rPr lang="en-US" sz="1200" dirty="0" err="1">
                <a:ea typeface="Times New Roman" charset="0"/>
                <a:cs typeface="Times New Roman"/>
              </a:rPr>
              <a:t>Inclspace</a:t>
            </a:r>
            <a:r>
              <a:rPr lang="ru-RU" sz="1200" dirty="0">
                <a:ea typeface="Times New Roman" charset="0"/>
                <a:cs typeface="Times New Roman"/>
              </a:rPr>
              <a:t>» </a:t>
            </a:r>
            <a:endParaRPr lang="ru-RU" sz="1200" dirty="0">
              <a:ea typeface="Times New Roman" charset="0"/>
              <a:cs typeface="Times New Roman" charset="0"/>
            </a:endParaRPr>
          </a:p>
          <a:p>
            <a:pPr lvl="0"/>
            <a:r>
              <a:rPr lang="ru-RU" sz="1200" dirty="0">
                <a:cs typeface="Times New Roman" charset="0"/>
              </a:rPr>
              <a:t>Специализированное оборудование для </a:t>
            </a:r>
          </a:p>
          <a:p>
            <a:pPr lvl="0"/>
            <a:r>
              <a:rPr lang="ru-RU" sz="1200" dirty="0">
                <a:cs typeface="Times New Roman"/>
              </a:rPr>
              <a:t>обеспечения доступности инклюзивного </a:t>
            </a:r>
            <a:r>
              <a:rPr lang="ru-RU" sz="1200" dirty="0" err="1">
                <a:cs typeface="Times New Roman"/>
              </a:rPr>
              <a:t>коворкиинг</a:t>
            </a:r>
            <a:r>
              <a:rPr lang="ru-RU" sz="1200" dirty="0">
                <a:cs typeface="Times New Roman"/>
              </a:rPr>
              <a:t> пространства (согласно перечню).</a:t>
            </a:r>
            <a:endParaRPr lang="ru-RU" sz="1200" b="1" i="1" dirty="0">
              <a:solidFill>
                <a:prstClr val="black">
                  <a:lumMod val="50000"/>
                  <a:lumOff val="50000"/>
                </a:prstClr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822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87624" y="256413"/>
            <a:ext cx="6624736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chemeClr val="accent2">
                    <a:lumMod val="75000"/>
                  </a:schemeClr>
                </a:solidFill>
              </a:rPr>
              <a:t>Модель функционирования результатов проекта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517945"/>
              </p:ext>
            </p:extLst>
          </p:nvPr>
        </p:nvGraphicFramePr>
        <p:xfrm>
          <a:off x="539552" y="627534"/>
          <a:ext cx="8208912" cy="4362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3558">
                <a:tc>
                  <a:txBody>
                    <a:bodyPr/>
                    <a:lstStyle/>
                    <a:p>
                      <a:pPr algn="ctr"/>
                      <a:r>
                        <a:rPr lang="ru-RU" sz="1300" b="1" i="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/>
                        </a:rPr>
                        <a:t>Наименование проекта </a:t>
                      </a:r>
                    </a:p>
                    <a:p>
                      <a:pPr algn="ctr"/>
                      <a:r>
                        <a:rPr lang="ru-RU" sz="1300" b="1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Инклюзивное коворкинг пространство</a:t>
                      </a:r>
                      <a:r>
                        <a:rPr lang="ru-RU" sz="1300" b="1" i="1" kern="120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«</a:t>
                      </a:r>
                      <a:r>
                        <a:rPr lang="en-US" sz="1300" b="1" i="1" kern="12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Inclspace</a:t>
                      </a:r>
                      <a:r>
                        <a:rPr lang="ru-RU" sz="1300" b="1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»</a:t>
                      </a:r>
                      <a:endParaRPr lang="ru-RU" sz="13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478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/>
                        </a:rPr>
                        <a:t>Студентам будет доступно</a:t>
                      </a:r>
                      <a:r>
                        <a:rPr lang="ru-RU" sz="1200" b="0" i="1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/>
                        </a:rPr>
                        <a:t> коворкинг пространство, в котором возможно получить заказ от работодателя, найти партнеров (соисполнителей) проекта, выполнить свой собственный проект, а также напрямую познакомиться с потенциальными работодателями для дальнейшего трудоустройства и профессиональной самореализации.</a:t>
                      </a:r>
                      <a:endParaRPr lang="ru-RU" sz="1200" b="0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290">
                <a:tc>
                  <a:txBody>
                    <a:bodyPr/>
                    <a:lstStyle/>
                    <a:p>
                      <a:pPr algn="ctr"/>
                      <a:endParaRPr lang="ru-RU" sz="1300" b="1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683567" y="2058470"/>
            <a:ext cx="1113781" cy="277686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71210" y="2590049"/>
            <a:ext cx="1518368" cy="1368152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/>
                <a:cs typeface="Times New Roman"/>
              </a:rPr>
              <a:t>Коворкинг пространство</a:t>
            </a:r>
          </a:p>
          <a:p>
            <a:pPr algn="ctr"/>
            <a:endParaRPr lang="ru-RU" sz="1300" dirty="0">
              <a:latin typeface="Times New Roman"/>
              <a:cs typeface="Times New Roman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64524" y="3085455"/>
            <a:ext cx="1455708" cy="70399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/>
                <a:cs typeface="Times New Roman"/>
              </a:rPr>
              <a:t>Студенты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69130" y="3513713"/>
            <a:ext cx="1454458" cy="13735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ПОО / Сетевые партнеры</a:t>
            </a:r>
          </a:p>
          <a:p>
            <a:pPr algn="ctr"/>
            <a:endParaRPr lang="ru-RU" sz="1300" dirty="0">
              <a:latin typeface="Times New Roman"/>
              <a:cs typeface="Times New Roman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94203" y="2038994"/>
            <a:ext cx="1369686" cy="1009982"/>
          </a:xfrm>
          <a:prstGeom prst="round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 на выполнение работ</a:t>
            </a:r>
          </a:p>
          <a:p>
            <a:pPr algn="ctr"/>
            <a:endParaRPr lang="ru-RU" sz="1300" dirty="0">
              <a:latin typeface="Times New Roman"/>
              <a:cs typeface="Times New Roman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194202" y="3179782"/>
            <a:ext cx="1369686" cy="896243"/>
          </a:xfrm>
          <a:prstGeom prst="round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/>
                <a:cs typeface="Times New Roman"/>
              </a:rPr>
              <a:t>Выполненный заказ 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948140" y="4200496"/>
            <a:ext cx="1518368" cy="60903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</a:t>
            </a:r>
          </a:p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(увеличение 30%)</a:t>
            </a: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3983273" y="2031385"/>
            <a:ext cx="1460167" cy="39872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Самозанятость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7369130" y="2038994"/>
            <a:ext cx="1452728" cy="1364453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/>
                <a:cs typeface="Times New Roman"/>
              </a:rPr>
              <a:t>БПОО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94202" y="4206831"/>
            <a:ext cx="1369686" cy="60903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специалистах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835696" y="243771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1835696" y="4515966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3660108" y="4511376"/>
            <a:ext cx="263820" cy="45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624104" y="2769832"/>
            <a:ext cx="263820" cy="45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624104" y="3579862"/>
            <a:ext cx="2638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1859908" y="3651870"/>
            <a:ext cx="2638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6804248" y="2721220"/>
            <a:ext cx="564882" cy="2857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8" idx="1"/>
          </p:cNvCxnSpPr>
          <p:nvPr/>
        </p:nvCxnSpPr>
        <p:spPr>
          <a:xfrm flipH="1" flipV="1">
            <a:off x="6804248" y="3867894"/>
            <a:ext cx="564882" cy="3326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5543948" y="3403447"/>
            <a:ext cx="22057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730394" y="3938884"/>
            <a:ext cx="0" cy="2170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16" idx="0"/>
          </p:cNvCxnSpPr>
          <p:nvPr/>
        </p:nvCxnSpPr>
        <p:spPr>
          <a:xfrm flipV="1">
            <a:off x="4730394" y="2449426"/>
            <a:ext cx="0" cy="1406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/>
          <p:nvPr/>
        </p:nvCxnSpPr>
        <p:spPr>
          <a:xfrm rot="10800000" flipV="1">
            <a:off x="5580112" y="2437718"/>
            <a:ext cx="1789018" cy="42206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48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7954" y="250289"/>
            <a:ext cx="8064896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rgbClr val="B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проекта. Планы мероприятий по реализации проекта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045001"/>
              </p:ext>
            </p:extLst>
          </p:nvPr>
        </p:nvGraphicFramePr>
        <p:xfrm>
          <a:off x="467543" y="565347"/>
          <a:ext cx="8208913" cy="41136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8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285"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sz="13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Полное наименование проекта:</a:t>
                      </a:r>
                      <a:r>
                        <a:rPr lang="ru-RU" sz="1300" b="1" i="1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Создание инклюзивного коворкинг пространства для студентов профессиональных образовательных организаций.</a:t>
                      </a:r>
                      <a:endParaRPr lang="ru-RU" sz="1300" b="0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30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Задача</a:t>
                      </a:r>
                      <a:r>
                        <a:rPr lang="ru-RU" sz="14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1:</a:t>
                      </a:r>
                      <a:r>
                        <a:rPr lang="ru-RU" sz="140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40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Создать сетевое сообщество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11">
                <a:tc>
                  <a:txBody>
                    <a:bodyPr/>
                    <a:lstStyle/>
                    <a:p>
                      <a:r>
                        <a:rPr lang="ru-RU" sz="14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4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1.1</a:t>
                      </a:r>
                      <a:r>
                        <a:rPr lang="ru-RU" sz="140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.: Создано сетевое сообщество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798">
                <a:tc>
                  <a:txBody>
                    <a:bodyPr/>
                    <a:lstStyle/>
                    <a:p>
                      <a:pPr marL="0" indent="0" algn="just" fontAlgn="base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400" i="1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Проведение рабочей встречи с представителями ПОО по вопросу сетевого взаимодействия</a:t>
                      </a:r>
                      <a:endParaRPr lang="ru-RU" sz="140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798">
                <a:tc>
                  <a:txBody>
                    <a:bodyPr/>
                    <a:lstStyle/>
                    <a:p>
                      <a:pPr marL="0" marR="0" indent="0" algn="just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4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400" i="1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Заключение договоров о сетевом взаимодействии с ПОО (договоры</a:t>
                      </a:r>
                      <a:r>
                        <a:rPr lang="ru-RU" sz="1400" i="1" kern="1200" baseline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о сетевом взаимодействии с ПОО)</a:t>
                      </a:r>
                      <a:endParaRPr lang="ru-RU" sz="1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037901"/>
                  </a:ext>
                </a:extLst>
              </a:tr>
              <a:tr h="53779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</a:t>
                      </a:r>
                      <a:r>
                        <a:rPr kumimoji="0" lang="ru-RU" sz="14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: </a:t>
                      </a:r>
                      <a:r>
                        <a:rPr lang="ru-RU" sz="140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Проведение рабочей встречи с представителями специализированных организаций и потенциальными спонсорами проекта</a:t>
                      </a:r>
                      <a:endParaRPr lang="ru-RU" sz="140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787885"/>
                  </a:ext>
                </a:extLst>
              </a:tr>
              <a:tr h="306952">
                <a:tc>
                  <a:txBody>
                    <a:bodyPr/>
                    <a:lstStyle/>
                    <a:p>
                      <a:pPr marL="0" marR="0" indent="0" algn="just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4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КТ</a:t>
                      </a:r>
                      <a:r>
                        <a:rPr lang="ru-RU" sz="14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40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(контрольная точка): Создано сетевое сообщество </a:t>
                      </a:r>
                      <a:endParaRPr lang="ru-RU" sz="1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342331"/>
                  </a:ext>
                </a:extLst>
              </a:tr>
              <a:tr h="511240"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Задача</a:t>
                      </a:r>
                      <a:r>
                        <a:rPr lang="ru-RU" sz="14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2:</a:t>
                      </a:r>
                      <a:r>
                        <a:rPr lang="ru-RU" sz="14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4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Разработать дизайн-макет коворкинг-пространства с учетом СанПин и ГОСТ по всем видам нозологий</a:t>
                      </a:r>
                      <a:endParaRPr lang="ru-RU" sz="14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351368"/>
                  </a:ext>
                </a:extLst>
              </a:tr>
              <a:tr h="511240"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4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2.1.: </a:t>
                      </a:r>
                      <a:r>
                        <a:rPr lang="ru-RU" sz="14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Разработан дизайн-макет коворкинг-пространства с учетом СанПин и ГОСТ по всем видам нозологий</a:t>
                      </a:r>
                      <a:endParaRPr lang="ru-RU" sz="14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633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686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238635"/>
            <a:ext cx="8856984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rgbClr val="B80000"/>
                </a:solidFill>
              </a:rPr>
              <a:t>Результаты проекта. Планы мероприятий по реализации проекта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929491"/>
              </p:ext>
            </p:extLst>
          </p:nvPr>
        </p:nvGraphicFramePr>
        <p:xfrm>
          <a:off x="539553" y="565347"/>
          <a:ext cx="8136904" cy="44535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2982">
                <a:tc>
                  <a:txBody>
                    <a:bodyPr/>
                    <a:lstStyle/>
                    <a:p>
                      <a:pPr marL="0" marR="0" indent="0" algn="just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Привлечение в рамках сетевого взаимодействия студентов и представителей компании «Вертикаль» для разработки дизайна коворкинг пространства</a:t>
                      </a:r>
                      <a:r>
                        <a:rPr lang="ru-RU" sz="13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803">
                <a:tc>
                  <a:txBody>
                    <a:bodyPr/>
                    <a:lstStyle/>
                    <a:p>
                      <a:pPr marL="0" marR="0" indent="0" algn="just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КТ</a:t>
                      </a:r>
                      <a:r>
                        <a:rPr lang="ru-RU" sz="13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(контрольная точка):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Согласован дизайн-макет коворкинг-пространства с учетом </a:t>
                      </a:r>
                      <a:r>
                        <a:rPr lang="ru-RU" sz="1300" b="0" i="1" kern="12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САНпин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и ГОСТ по всем видам нозологий</a:t>
                      </a:r>
                      <a:r>
                        <a:rPr lang="ru-RU" sz="13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300" b="0" i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96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Задача</a:t>
                      </a:r>
                      <a:r>
                        <a:rPr lang="ru-RU" sz="1300" b="1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3:</a:t>
                      </a:r>
                      <a:r>
                        <a:rPr lang="ru-RU" sz="1300" b="0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Составление перечня оборудования с учетом СанПин  по всем видам нозологий</a:t>
                      </a:r>
                      <a:r>
                        <a:rPr lang="ru-RU" sz="13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30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742">
                <a:tc>
                  <a:txBody>
                    <a:bodyPr/>
                    <a:lstStyle/>
                    <a:p>
                      <a:pPr marL="0" marR="0" indent="0" algn="just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300" b="1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3.1</a:t>
                      </a:r>
                      <a:r>
                        <a:rPr lang="ru-RU" sz="1300" b="0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.: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Составлен перечень оборудования с учетом СанПин  по всем видам нозологий</a:t>
                      </a:r>
                      <a:endParaRPr lang="ru-RU" sz="130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74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Привлечение специалистов специализированных компаний для составления перечня необходимого оборудования с учетом требований СанПин</a:t>
                      </a:r>
                      <a:endParaRPr lang="ru-RU" sz="1300" b="0" i="1" u="none" strike="noStrike" kern="1200" cap="none" spc="0" normalizeH="0" baseline="0" noProof="0" dirty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037901"/>
                  </a:ext>
                </a:extLst>
              </a:tr>
              <a:tr h="472803">
                <a:tc>
                  <a:txBody>
                    <a:bodyPr/>
                    <a:lstStyle/>
                    <a:p>
                      <a:pPr marL="0" marR="0" indent="0" algn="just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КТ</a:t>
                      </a:r>
                      <a:r>
                        <a:rPr lang="ru-RU" sz="13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(контрольная точка): </a:t>
                      </a:r>
                      <a:r>
                        <a:rPr lang="ru-RU" sz="130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Составлен и утвержден перечень оборудования с учетом СанПин и ГОСТ по всем видам нозологий</a:t>
                      </a:r>
                      <a:r>
                        <a:rPr lang="ru-RU" sz="13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3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787885"/>
                  </a:ext>
                </a:extLst>
              </a:tr>
              <a:tr h="280727">
                <a:tc>
                  <a:txBody>
                    <a:bodyPr/>
                    <a:lstStyle/>
                    <a:p>
                      <a:pPr algn="just"/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Задача</a:t>
                      </a:r>
                      <a:r>
                        <a:rPr lang="ru-RU" sz="13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 4: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 Произвести ремонтные работы</a:t>
                      </a:r>
                      <a:endParaRPr lang="ru-RU" sz="13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342331"/>
                  </a:ext>
                </a:extLst>
              </a:tr>
              <a:tr h="28072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3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4.1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.: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Произведены ремонтные работы</a:t>
                      </a:r>
                      <a:endParaRPr lang="ru-RU" sz="13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351368"/>
                  </a:ext>
                </a:extLst>
              </a:tr>
              <a:tr h="47280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Составление и прохождение экспертизы сметы на осуществление ремонтных работ, заключение договора с подрядчиками</a:t>
                      </a:r>
                      <a:r>
                        <a:rPr lang="ru-RU" sz="13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633295"/>
                  </a:ext>
                </a:extLst>
              </a:tr>
              <a:tr h="444354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lang="ru-RU" sz="130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Осуществление ремонтных работ 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894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38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8761" y="17477"/>
            <a:ext cx="820891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rgbClr val="B80000"/>
                </a:solidFill>
              </a:rPr>
              <a:t>Результаты проекта. Планы мероприятий по реализации проекта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841212"/>
              </p:ext>
            </p:extLst>
          </p:nvPr>
        </p:nvGraphicFramePr>
        <p:xfrm>
          <a:off x="467544" y="483518"/>
          <a:ext cx="8061920" cy="45190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6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7999">
                <a:tc>
                  <a:txBody>
                    <a:bodyPr/>
                    <a:lstStyle/>
                    <a:p>
                      <a:r>
                        <a:rPr lang="ru-RU" sz="125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КТ</a:t>
                      </a:r>
                      <a:r>
                        <a:rPr lang="ru-RU" sz="125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25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(контрольная точка): </a:t>
                      </a:r>
                      <a:r>
                        <a:rPr lang="ru-RU" sz="125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Помещение отремонтировано с учетом СанПин  и ГОСТ по всем видам нозологий</a:t>
                      </a:r>
                      <a:endParaRPr lang="ru-RU" sz="125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362">
                <a:tc>
                  <a:txBody>
                    <a:bodyPr/>
                    <a:lstStyle/>
                    <a:p>
                      <a:pPr algn="just"/>
                      <a:r>
                        <a:rPr lang="ru-RU" sz="125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Задача</a:t>
                      </a:r>
                      <a:r>
                        <a:rPr lang="ru-RU" sz="125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ru-RU" sz="125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: Закупить и установить оборудование для организации коворкинг-пространства</a:t>
                      </a:r>
                      <a:endParaRPr lang="ru-RU" sz="125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96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25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5.1.: </a:t>
                      </a:r>
                      <a:r>
                        <a:rPr lang="ru-RU" sz="125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Закуплено и установлено оборудование для организации коворкинг-пространства</a:t>
                      </a:r>
                      <a:endParaRPr lang="mr-IN" sz="125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5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 </a:t>
                      </a:r>
                      <a:r>
                        <a:rPr lang="ru-RU" sz="125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Составление сметы на закупку и установку оборудования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509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5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 </a:t>
                      </a:r>
                      <a:r>
                        <a:rPr lang="ru-RU" sz="125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Разработка ТЗ на закупаемое оборудование</a:t>
                      </a:r>
                      <a:r>
                        <a:rPr lang="ru-RU" sz="125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25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037901"/>
                  </a:ext>
                </a:extLst>
              </a:tr>
              <a:tr h="437960">
                <a:tc>
                  <a:txBody>
                    <a:bodyPr/>
                    <a:lstStyle/>
                    <a:p>
                      <a:r>
                        <a:rPr kumimoji="0" lang="ru-RU" sz="125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 </a:t>
                      </a:r>
                      <a:r>
                        <a:rPr lang="ru-RU" sz="125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Закупка и установка оборудования в соответствии с утвержденным перечнем</a:t>
                      </a:r>
                      <a:endParaRPr lang="ru-RU" sz="125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787885"/>
                  </a:ext>
                </a:extLst>
              </a:tr>
              <a:tr h="261363">
                <a:tc>
                  <a:txBody>
                    <a:bodyPr/>
                    <a:lstStyle/>
                    <a:p>
                      <a:r>
                        <a:rPr lang="ru-RU" sz="1250" b="1" i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КТ</a:t>
                      </a:r>
                      <a:r>
                        <a:rPr lang="ru-RU" sz="1250" b="0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(контрольная точка): </a:t>
                      </a:r>
                      <a:r>
                        <a:rPr lang="ru-RU" sz="1250" b="0" i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Готово к работе оборудование коворкинг – пространства</a:t>
                      </a:r>
                      <a:r>
                        <a:rPr lang="ru-RU" sz="1250" b="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250" b="0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342331"/>
                  </a:ext>
                </a:extLst>
              </a:tr>
              <a:tr h="437960">
                <a:tc>
                  <a:txBody>
                    <a:bodyPr/>
                    <a:lstStyle/>
                    <a:p>
                      <a:pPr algn="just"/>
                      <a:r>
                        <a:rPr lang="ru-RU" sz="125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Задача</a:t>
                      </a:r>
                      <a:r>
                        <a:rPr lang="ru-RU" sz="125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6:</a:t>
                      </a:r>
                      <a:r>
                        <a:rPr lang="ru-RU" sz="125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Обучить не менее 4 специалистов работе с вспомогательными техническими средствами 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351368"/>
                  </a:ext>
                </a:extLst>
              </a:tr>
              <a:tr h="437960">
                <a:tc>
                  <a:txBody>
                    <a:bodyPr/>
                    <a:lstStyle/>
                    <a:p>
                      <a:pPr marL="0" marR="0" indent="0" algn="just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25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25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6.1.: </a:t>
                      </a:r>
                      <a:r>
                        <a:rPr lang="ru-RU" sz="125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Обучено работе с вспомогательными техническими средствами специалисты 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633295"/>
                  </a:ext>
                </a:extLst>
              </a:tr>
              <a:tr h="437960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25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25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Привлечение специалистов специализированных компаний, обладающих навыками и знаниями работы с вспомогательными техническими средствами</a:t>
                      </a:r>
                      <a:r>
                        <a:rPr lang="ru-RU" sz="125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25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894440"/>
                  </a:ext>
                </a:extLst>
              </a:tr>
              <a:tr h="437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5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25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Обучение </a:t>
                      </a:r>
                      <a:r>
                        <a:rPr lang="ru-RU" sz="125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специалистов</a:t>
                      </a:r>
                      <a:r>
                        <a:rPr kumimoji="0" lang="ru-RU" sz="125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работе с вспомогательными техническими </a:t>
                      </a:r>
                      <a:r>
                        <a:rPr lang="ru-RU" sz="125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средствами</a:t>
                      </a:r>
                      <a:endParaRPr lang="ru-RU" sz="125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763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065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475263"/>
            <a:ext cx="856895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1600" b="1" i="1" dirty="0">
                <a:solidFill>
                  <a:srgbClr val="B80000"/>
                </a:solidFill>
              </a:rPr>
              <a:t>Результаты проекта. Планы мероприятий по реализации проекта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176414"/>
              </p:ext>
            </p:extLst>
          </p:nvPr>
        </p:nvGraphicFramePr>
        <p:xfrm>
          <a:off x="539552" y="987574"/>
          <a:ext cx="7920880" cy="31954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795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КТ</a:t>
                      </a:r>
                      <a:r>
                        <a:rPr lang="ru-RU" sz="1300" b="1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0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(контрольная точка): Обучены специалисты в 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работе с вспомогательными техническими средствами</a:t>
                      </a:r>
                      <a:r>
                        <a:rPr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44">
                <a:tc>
                  <a:txBody>
                    <a:bodyPr/>
                    <a:lstStyle/>
                    <a:p>
                      <a:pPr algn="just"/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Задача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</a:t>
                      </a:r>
                      <a:r>
                        <a:rPr lang="ru-RU" sz="13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7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: Открытие инклюзивного коворкинг-пространства для студентов ПОО </a:t>
                      </a:r>
                      <a:endParaRPr lang="ru-RU" sz="13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222">
                <a:tc>
                  <a:txBody>
                    <a:bodyPr/>
                    <a:lstStyle/>
                    <a:p>
                      <a:pPr marL="0" marR="0" indent="0" algn="just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Результат</a:t>
                      </a:r>
                      <a:r>
                        <a:rPr lang="ru-RU" sz="1300" b="1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 7.1</a:t>
                      </a:r>
                      <a:r>
                        <a:rPr lang="ru-RU" sz="1300" b="0" i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/>
                        </a:rPr>
                        <a:t>.: Организована работа коворкинг-пространства </a:t>
                      </a:r>
                      <a:endParaRPr lang="mr-IN" sz="130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53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 Проведение информационной кампании для привлечения студентов ПОО</a:t>
                      </a:r>
                      <a:r>
                        <a:rPr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142">
                <a:tc>
                  <a:txBody>
                    <a:bodyPr/>
                    <a:lstStyle/>
                    <a:p>
                      <a:pPr marL="0" marR="0" lvl="0" indent="0" algn="just" rtl="0" eaLnBrk="1" fontAlgn="base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1300" b="1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Мероприятие: 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Составление графиков посещения студентами ПОО</a:t>
                      </a:r>
                      <a:r>
                        <a:rPr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 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/>
                        </a:rPr>
                        <a:t>коворкинг-пространства</a:t>
                      </a:r>
                      <a:endParaRPr lang="ru-RU" sz="13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/>
                      </a:endParaRPr>
                    </a:p>
                  </a:txBody>
                  <a:tcPr marL="9525" marR="63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037901"/>
                  </a:ext>
                </a:extLst>
              </a:tr>
              <a:tr h="492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Мероприятие: </a:t>
                      </a:r>
                      <a:r>
                        <a:rPr kumimoji="0" lang="ru-RU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Организация работы коворкинг-пространства </a:t>
                      </a:r>
                      <a:endParaRPr lang="ru-RU" sz="13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787885"/>
                  </a:ext>
                </a:extLst>
              </a:tr>
              <a:tr h="337222">
                <a:tc>
                  <a:txBody>
                    <a:bodyPr/>
                    <a:lstStyle/>
                    <a:p>
                      <a:r>
                        <a:rPr lang="ru-RU" sz="1300" b="1" i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КТ</a:t>
                      </a:r>
                      <a:r>
                        <a:rPr lang="ru-RU" sz="1300" b="0" i="1" u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charset="0"/>
                          <a:cs typeface="Times New Roman" panose="02020603050405020304" pitchFamily="18" charset="0"/>
                        </a:rPr>
                        <a:t> (контрольная точка): Открыто и функционирует коворкинг-пространство</a:t>
                      </a:r>
                      <a:endParaRPr lang="ru-RU" sz="13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342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508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2098</TotalTime>
  <Words>865</Words>
  <Application>Microsoft Office PowerPoint</Application>
  <PresentationFormat>Экран (16:9)</PresentationFormat>
  <Paragraphs>130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 Unicode MS</vt:lpstr>
      <vt:lpstr>a_AvanteBs</vt:lpstr>
      <vt:lpstr>Calibri</vt:lpstr>
      <vt:lpstr>Century Gothic</vt:lpstr>
      <vt:lpstr>Times New Roman</vt:lpstr>
      <vt:lpstr>Verdana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Блинов Алексей Михайлович</cp:lastModifiedBy>
  <cp:revision>378</cp:revision>
  <dcterms:created xsi:type="dcterms:W3CDTF">2018-03-23T10:26:58Z</dcterms:created>
  <dcterms:modified xsi:type="dcterms:W3CDTF">2019-09-30T07:58:04Z</dcterms:modified>
</cp:coreProperties>
</file>