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</p:sldIdLst>
  <p:sldSz cx="12179300" cy="7562850"/>
  <p:notesSz cx="121793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46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580348" y="6024016"/>
            <a:ext cx="1717141" cy="383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65" y="768223"/>
            <a:ext cx="10691380" cy="60140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2725" y="925238"/>
            <a:ext cx="11293848" cy="908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6895" y="3840480"/>
            <a:ext cx="852551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772230" y="5987091"/>
            <a:ext cx="1956066" cy="436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965" y="1577340"/>
            <a:ext cx="529799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2339" y="1577340"/>
            <a:ext cx="529799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626194" y="1088110"/>
            <a:ext cx="5255895" cy="4455795"/>
          </a:xfrm>
          <a:custGeom>
            <a:avLst/>
            <a:gdLst/>
            <a:ahLst/>
            <a:cxnLst/>
            <a:rect l="l" t="t" r="r" b="b"/>
            <a:pathLst>
              <a:path w="5255895" h="4455795">
                <a:moveTo>
                  <a:pt x="0" y="0"/>
                </a:moveTo>
                <a:lnTo>
                  <a:pt x="0" y="4455325"/>
                </a:lnTo>
                <a:lnTo>
                  <a:pt x="5255552" y="4455325"/>
                </a:lnTo>
                <a:lnTo>
                  <a:pt x="52555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626194" y="1088123"/>
            <a:ext cx="5255895" cy="4455795"/>
          </a:xfrm>
          <a:custGeom>
            <a:avLst/>
            <a:gdLst/>
            <a:ahLst/>
            <a:cxnLst/>
            <a:rect l="l" t="t" r="r" b="b"/>
            <a:pathLst>
              <a:path w="5255895" h="4455795">
                <a:moveTo>
                  <a:pt x="0" y="4455312"/>
                </a:moveTo>
                <a:lnTo>
                  <a:pt x="0" y="0"/>
                </a:lnTo>
                <a:lnTo>
                  <a:pt x="5255552" y="0"/>
                </a:lnTo>
                <a:lnTo>
                  <a:pt x="5255552" y="4455312"/>
                </a:lnTo>
                <a:lnTo>
                  <a:pt x="0" y="4455312"/>
                </a:lnTo>
                <a:close/>
              </a:path>
            </a:pathLst>
          </a:custGeom>
          <a:ln w="5574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51464" y="2613342"/>
            <a:ext cx="1404759" cy="14047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47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0D1E3-4E10-4AA5-AA58-9D48E6F84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413" y="2948277"/>
            <a:ext cx="9134475" cy="922432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00C2F0-BC2B-422D-A4E4-EB34D8EBA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413" y="3972247"/>
            <a:ext cx="9134475" cy="369012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8" indent="0" algn="ctr">
              <a:buNone/>
              <a:defRPr sz="1598"/>
            </a:lvl4pPr>
            <a:lvl5pPr marL="1826971" indent="0" algn="ctr">
              <a:buNone/>
              <a:defRPr sz="1598"/>
            </a:lvl5pPr>
            <a:lvl6pPr marL="2283714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0" indent="0" algn="ctr">
              <a:buNone/>
              <a:defRPr sz="1598"/>
            </a:lvl8pPr>
            <a:lvl9pPr marL="3653942" indent="0" algn="ctr">
              <a:buNone/>
              <a:defRPr sz="159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C2018-7518-4B3C-B09B-D709F81A6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965" y="6377940"/>
            <a:ext cx="2801239" cy="276999"/>
          </a:xfrm>
        </p:spPr>
        <p:txBody>
          <a:bodyPr/>
          <a:lstStyle/>
          <a:p>
            <a:fld id="{24271AE2-B4E5-4E4A-B3DC-5496A4678E90}" type="datetime1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F47F06-F5E1-43E4-9EE6-D9C84A010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0962" y="6377940"/>
            <a:ext cx="389737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847963-9A72-4BB6-AB96-F652C2F1F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9096" y="6377940"/>
            <a:ext cx="2801239" cy="276999"/>
          </a:xfrm>
        </p:spPr>
        <p:txBody>
          <a:bodyPr/>
          <a:lstStyle/>
          <a:p>
            <a:fld id="{4C4F2A8A-C29F-4667-9A32-B1109F445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98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33915" y="443788"/>
            <a:ext cx="571146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5072" y="2632459"/>
            <a:ext cx="4874895" cy="184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0962" y="6377940"/>
            <a:ext cx="3897376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965" y="6377940"/>
            <a:ext cx="28012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9096" y="6377940"/>
            <a:ext cx="28012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72230" y="5987091"/>
            <a:ext cx="1956066" cy="436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71" y="691309"/>
            <a:ext cx="12179300" cy="6850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4924" y="65569"/>
            <a:ext cx="6696075" cy="1426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600" spc="-250" dirty="0">
                <a:solidFill>
                  <a:srgbClr val="AD133A"/>
                </a:solidFill>
                <a:latin typeface="Georgia"/>
                <a:cs typeface="Georgia"/>
              </a:rPr>
              <a:t>Цифровая </a:t>
            </a:r>
            <a:r>
              <a:rPr sz="4600" spc="-245" dirty="0">
                <a:solidFill>
                  <a:srgbClr val="AD133A"/>
                </a:solidFill>
                <a:latin typeface="Georgia"/>
                <a:cs typeface="Georgia"/>
              </a:rPr>
              <a:t>трансформация  </a:t>
            </a:r>
            <a:r>
              <a:rPr sz="4600" spc="-250" dirty="0">
                <a:solidFill>
                  <a:srgbClr val="AD133A"/>
                </a:solidFill>
                <a:latin typeface="Georgia"/>
                <a:cs typeface="Georgia"/>
              </a:rPr>
              <a:t>высшего</a:t>
            </a:r>
            <a:r>
              <a:rPr sz="4600" spc="-75" dirty="0">
                <a:solidFill>
                  <a:srgbClr val="AD133A"/>
                </a:solidFill>
                <a:latin typeface="Georgia"/>
                <a:cs typeface="Georgia"/>
              </a:rPr>
              <a:t> </a:t>
            </a:r>
            <a:r>
              <a:rPr sz="4600" spc="-229" dirty="0">
                <a:solidFill>
                  <a:srgbClr val="AD133A"/>
                </a:solidFill>
                <a:latin typeface="Georgia"/>
                <a:cs typeface="Georgia"/>
              </a:rPr>
              <a:t>образования</a:t>
            </a:r>
            <a:endParaRPr sz="46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4924" y="1699424"/>
            <a:ext cx="3872229" cy="752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865"/>
              </a:lnSpc>
              <a:spcBef>
                <a:spcPts val="95"/>
              </a:spcBef>
            </a:pPr>
            <a:r>
              <a:rPr sz="2400" spc="-114" dirty="0">
                <a:solidFill>
                  <a:srgbClr val="AD133A"/>
                </a:solidFill>
                <a:latin typeface="Georgia"/>
                <a:cs typeface="Georgia"/>
              </a:rPr>
              <a:t>Сьюзан </a:t>
            </a:r>
            <a:r>
              <a:rPr sz="2400" spc="-130" dirty="0">
                <a:solidFill>
                  <a:srgbClr val="AD133A"/>
                </a:solidFill>
                <a:latin typeface="Georgia"/>
                <a:cs typeface="Georgia"/>
              </a:rPr>
              <a:t>Граджек</a:t>
            </a:r>
            <a:r>
              <a:rPr sz="2400" spc="-130" dirty="0">
                <a:solidFill>
                  <a:srgbClr val="AD133A"/>
                </a:solidFill>
                <a:latin typeface="Noto Serif"/>
                <a:cs typeface="Noto Serif"/>
              </a:rPr>
              <a:t>,</a:t>
            </a:r>
            <a:r>
              <a:rPr sz="2400" spc="65" dirty="0">
                <a:solidFill>
                  <a:srgbClr val="AD133A"/>
                </a:solidFill>
                <a:latin typeface="Noto Serif"/>
                <a:cs typeface="Noto Serif"/>
              </a:rPr>
              <a:t> </a:t>
            </a:r>
            <a:r>
              <a:rPr sz="2400" spc="-5" dirty="0">
                <a:solidFill>
                  <a:srgbClr val="AD133A"/>
                </a:solidFill>
                <a:latin typeface="Noto Serif"/>
                <a:cs typeface="Noto Serif"/>
              </a:rPr>
              <a:t>Ph.D.</a:t>
            </a:r>
            <a:endParaRPr sz="2400">
              <a:latin typeface="Noto Serif"/>
              <a:cs typeface="Noto Serif"/>
            </a:endParaRPr>
          </a:p>
          <a:p>
            <a:pPr marL="12700">
              <a:lnSpc>
                <a:spcPts val="2865"/>
              </a:lnSpc>
            </a:pPr>
            <a:r>
              <a:rPr sz="2400" spc="-120" dirty="0">
                <a:solidFill>
                  <a:srgbClr val="AD133A"/>
                </a:solidFill>
                <a:latin typeface="Georgia"/>
                <a:cs typeface="Georgia"/>
              </a:rPr>
              <a:t>Вице-президент</a:t>
            </a:r>
            <a:r>
              <a:rPr sz="2400" spc="-120" dirty="0">
                <a:solidFill>
                  <a:srgbClr val="AD133A"/>
                </a:solidFill>
                <a:latin typeface="Noto Serif"/>
                <a:cs typeface="Noto Serif"/>
              </a:rPr>
              <a:t>,</a:t>
            </a:r>
            <a:r>
              <a:rPr sz="2400" spc="-60" dirty="0">
                <a:solidFill>
                  <a:srgbClr val="AD133A"/>
                </a:solidFill>
                <a:latin typeface="Noto Serif"/>
                <a:cs typeface="Noto Serif"/>
              </a:rPr>
              <a:t> </a:t>
            </a:r>
            <a:r>
              <a:rPr sz="2400" spc="-5" dirty="0">
                <a:solidFill>
                  <a:srgbClr val="AD133A"/>
                </a:solidFill>
                <a:latin typeface="Noto Serif"/>
                <a:cs typeface="Noto Serif"/>
              </a:rPr>
              <a:t>EDUCAUSE</a:t>
            </a:r>
            <a:endParaRPr sz="2400">
              <a:latin typeface="Noto Serif"/>
              <a:cs typeface="Noto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9402" y="180374"/>
            <a:ext cx="650049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315" dirty="0"/>
              <a:t>Что </a:t>
            </a:r>
            <a:r>
              <a:rPr sz="4400" spc="-90" dirty="0"/>
              <a:t>же </a:t>
            </a:r>
            <a:r>
              <a:rPr sz="4400" spc="-130" dirty="0"/>
              <a:t>по-другому</a:t>
            </a:r>
            <a:r>
              <a:rPr sz="4400" spc="-335" dirty="0"/>
              <a:t> </a:t>
            </a:r>
            <a:r>
              <a:rPr sz="4400" spc="-250" dirty="0"/>
              <a:t>теперь?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852246" y="2240930"/>
            <a:ext cx="3333115" cy="1993264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71475" indent="-358775">
              <a:lnSpc>
                <a:spcPct val="100000"/>
              </a:lnSpc>
              <a:spcBef>
                <a:spcPts val="785"/>
              </a:spcBef>
              <a:buChar char="•"/>
              <a:tabLst>
                <a:tab pos="371475" algn="l"/>
                <a:tab pos="372110" algn="l"/>
              </a:tabLst>
            </a:pPr>
            <a:r>
              <a:rPr sz="2800" spc="-160" dirty="0">
                <a:latin typeface="Arial"/>
                <a:cs typeface="Arial"/>
              </a:rPr>
              <a:t>Темп </a:t>
            </a:r>
            <a:r>
              <a:rPr sz="2800" spc="-130" dirty="0">
                <a:latin typeface="Arial"/>
                <a:cs typeface="Arial"/>
              </a:rPr>
              <a:t>освоения</a:t>
            </a:r>
            <a:endParaRPr sz="2800">
              <a:latin typeface="Arial"/>
              <a:cs typeface="Arial"/>
            </a:endParaRPr>
          </a:p>
          <a:p>
            <a:pPr marL="371475" marR="654050" indent="-358775">
              <a:lnSpc>
                <a:spcPct val="100000"/>
              </a:lnSpc>
              <a:spcBef>
                <a:spcPts val="685"/>
              </a:spcBef>
              <a:buChar char="•"/>
              <a:tabLst>
                <a:tab pos="371475" algn="l"/>
                <a:tab pos="372110" algn="l"/>
              </a:tabLst>
            </a:pPr>
            <a:r>
              <a:rPr sz="2800" spc="-130" dirty="0">
                <a:latin typeface="Arial"/>
                <a:cs typeface="Arial"/>
              </a:rPr>
              <a:t>Искусственный  </a:t>
            </a:r>
            <a:r>
              <a:rPr sz="2800" spc="-135" dirty="0">
                <a:latin typeface="Arial"/>
                <a:cs typeface="Arial"/>
              </a:rPr>
              <a:t>интеллект</a:t>
            </a:r>
            <a:endParaRPr sz="280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685"/>
              </a:spcBef>
              <a:buChar char="•"/>
              <a:tabLst>
                <a:tab pos="371475" algn="l"/>
                <a:tab pos="372110" algn="l"/>
              </a:tabLst>
            </a:pPr>
            <a:r>
              <a:rPr sz="2800" spc="-125" dirty="0">
                <a:latin typeface="Arial"/>
                <a:cs typeface="Arial"/>
              </a:rPr>
              <a:t>Индивидуализация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3119" y="1438757"/>
            <a:ext cx="5445760" cy="828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3160"/>
              </a:lnSpc>
              <a:spcBef>
                <a:spcPts val="95"/>
              </a:spcBef>
            </a:pPr>
            <a:r>
              <a:rPr sz="2800" spc="-135" dirty="0">
                <a:latin typeface="Arial"/>
                <a:cs typeface="Arial"/>
              </a:rPr>
              <a:t>Драйверы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160"/>
              </a:lnSpc>
            </a:pPr>
            <a:r>
              <a:rPr sz="2800" spc="-135" dirty="0">
                <a:latin typeface="Arial"/>
                <a:cs typeface="Arial"/>
              </a:rPr>
              <a:t>Технологии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21759" y="2388590"/>
            <a:ext cx="3086100" cy="2286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1475" marR="539750" indent="-358775">
              <a:lnSpc>
                <a:spcPct val="100000"/>
              </a:lnSpc>
              <a:spcBef>
                <a:spcPts val="95"/>
              </a:spcBef>
              <a:buChar char="•"/>
              <a:tabLst>
                <a:tab pos="371475" algn="l"/>
                <a:tab pos="372110" algn="l"/>
              </a:tabLst>
            </a:pPr>
            <a:r>
              <a:rPr sz="2800" spc="-110" dirty="0">
                <a:latin typeface="Arial"/>
                <a:cs typeface="Arial"/>
              </a:rPr>
              <a:t>имущие </a:t>
            </a:r>
            <a:r>
              <a:rPr sz="2800" spc="-225" dirty="0">
                <a:latin typeface="Arial"/>
                <a:cs typeface="Arial"/>
              </a:rPr>
              <a:t>vs </a:t>
            </a:r>
            <a:r>
              <a:rPr sz="2800" spc="-100" dirty="0">
                <a:latin typeface="Arial"/>
                <a:cs typeface="Arial"/>
              </a:rPr>
              <a:t>не-  </a:t>
            </a:r>
            <a:r>
              <a:rPr sz="2800" spc="-110" dirty="0">
                <a:latin typeface="Arial"/>
                <a:cs typeface="Arial"/>
              </a:rPr>
              <a:t>имущие</a:t>
            </a:r>
            <a:endParaRPr sz="2800">
              <a:latin typeface="Arial"/>
              <a:cs typeface="Arial"/>
            </a:endParaRPr>
          </a:p>
          <a:p>
            <a:pPr marL="371475" marR="532130" indent="-358775">
              <a:lnSpc>
                <a:spcPts val="3000"/>
              </a:lnSpc>
              <a:spcBef>
                <a:spcPts val="1085"/>
              </a:spcBef>
              <a:buChar char="•"/>
              <a:tabLst>
                <a:tab pos="371475" algn="l"/>
                <a:tab pos="372110" algn="l"/>
              </a:tabLst>
            </a:pPr>
            <a:r>
              <a:rPr sz="2800" spc="-165" dirty="0">
                <a:latin typeface="Arial"/>
                <a:cs typeface="Arial"/>
              </a:rPr>
              <a:t>Сокращённая  </a:t>
            </a:r>
            <a:r>
              <a:rPr sz="2800" spc="-85" dirty="0">
                <a:latin typeface="Arial"/>
                <a:cs typeface="Arial"/>
              </a:rPr>
              <a:t>господдержка</a:t>
            </a:r>
            <a:endParaRPr sz="280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640"/>
              </a:spcBef>
              <a:buChar char="•"/>
              <a:tabLst>
                <a:tab pos="371475" algn="l"/>
                <a:tab pos="372110" algn="l"/>
              </a:tabLst>
            </a:pPr>
            <a:r>
              <a:rPr sz="2800" spc="-170" dirty="0">
                <a:latin typeface="Arial"/>
                <a:cs typeface="Arial"/>
              </a:rPr>
              <a:t>Новые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инвесторы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05999" y="5294965"/>
            <a:ext cx="36004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350" dirty="0">
                <a:latin typeface="Arial"/>
                <a:cs typeface="Arial"/>
              </a:rPr>
              <a:t>В </a:t>
            </a:r>
            <a:r>
              <a:rPr lang="en-US" sz="2800" i="1" spc="-350" dirty="0">
                <a:latin typeface="Arial"/>
                <a:cs typeface="Arial"/>
              </a:rPr>
              <a:t> </a:t>
            </a:r>
            <a:r>
              <a:rPr sz="2800" i="1" spc="-125" dirty="0" err="1">
                <a:latin typeface="Arial"/>
                <a:cs typeface="Arial"/>
              </a:rPr>
              <a:t>этот</a:t>
            </a:r>
            <a:r>
              <a:rPr sz="2800" i="1" spc="-125" dirty="0">
                <a:latin typeface="Arial"/>
                <a:cs typeface="Arial"/>
              </a:rPr>
              <a:t> раз </a:t>
            </a:r>
            <a:r>
              <a:rPr sz="2800" i="1" spc="-195" dirty="0">
                <a:latin typeface="Arial"/>
                <a:cs typeface="Arial"/>
              </a:rPr>
              <a:t>всё</a:t>
            </a:r>
            <a:r>
              <a:rPr sz="2800" i="1" spc="-484" dirty="0">
                <a:latin typeface="Arial"/>
                <a:cs typeface="Arial"/>
              </a:rPr>
              <a:t> </a:t>
            </a:r>
            <a:r>
              <a:rPr sz="2800" i="1" spc="-175" dirty="0">
                <a:latin typeface="Arial"/>
                <a:cs typeface="Arial"/>
              </a:rPr>
              <a:t>всерьёз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747250" y="5000625"/>
            <a:ext cx="2167737" cy="2471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66253" y="1828609"/>
            <a:ext cx="3765550" cy="83248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495"/>
              </a:spcBef>
            </a:pPr>
            <a:r>
              <a:rPr sz="2800" spc="-114" dirty="0">
                <a:latin typeface="Arial"/>
                <a:cs typeface="Arial"/>
              </a:rPr>
              <a:t>Изменения </a:t>
            </a:r>
            <a:r>
              <a:rPr sz="2800" spc="-150" dirty="0">
                <a:latin typeface="Arial"/>
                <a:cs typeface="Arial"/>
              </a:rPr>
              <a:t>в</a:t>
            </a:r>
            <a:r>
              <a:rPr sz="2800" spc="-26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ожиданиях  </a:t>
            </a:r>
            <a:r>
              <a:rPr sz="2800" spc="-145" dirty="0">
                <a:latin typeface="Arial"/>
                <a:cs typeface="Arial"/>
              </a:rPr>
              <a:t>студентов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88744" y="2759405"/>
            <a:ext cx="3150870" cy="2332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1475" marR="267970" indent="-358775">
              <a:lnSpc>
                <a:spcPct val="100000"/>
              </a:lnSpc>
              <a:spcBef>
                <a:spcPts val="95"/>
              </a:spcBef>
              <a:buChar char="•"/>
              <a:tabLst>
                <a:tab pos="371475" algn="l"/>
                <a:tab pos="372110" algn="l"/>
              </a:tabLst>
            </a:pPr>
            <a:r>
              <a:rPr sz="2800" spc="-155" dirty="0">
                <a:latin typeface="Arial"/>
                <a:cs typeface="Arial"/>
              </a:rPr>
              <a:t>Готовность </a:t>
            </a:r>
            <a:r>
              <a:rPr sz="2800" spc="70" dirty="0">
                <a:latin typeface="Arial"/>
                <a:cs typeface="Arial"/>
              </a:rPr>
              <a:t>к  </a:t>
            </a:r>
            <a:r>
              <a:rPr sz="2800" spc="-145" dirty="0">
                <a:latin typeface="Arial"/>
                <a:cs typeface="Arial"/>
              </a:rPr>
              <a:t>трудоустройству</a:t>
            </a:r>
            <a:endParaRPr sz="2800">
              <a:latin typeface="Arial"/>
              <a:cs typeface="Arial"/>
            </a:endParaRPr>
          </a:p>
          <a:p>
            <a:pPr marL="371475" marR="5080" indent="-358775">
              <a:lnSpc>
                <a:spcPct val="100000"/>
              </a:lnSpc>
              <a:spcBef>
                <a:spcPts val="685"/>
              </a:spcBef>
              <a:buChar char="•"/>
              <a:tabLst>
                <a:tab pos="371475" algn="l"/>
                <a:tab pos="372110" algn="l"/>
              </a:tabLst>
            </a:pPr>
            <a:r>
              <a:rPr sz="2800" spc="-135" dirty="0">
                <a:latin typeface="Arial"/>
                <a:cs typeface="Arial"/>
              </a:rPr>
              <a:t>Навыки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цифровой  </a:t>
            </a:r>
            <a:r>
              <a:rPr sz="2800" spc="-120" dirty="0">
                <a:latin typeface="Arial"/>
                <a:cs typeface="Arial"/>
              </a:rPr>
              <a:t>грамотности</a:t>
            </a:r>
            <a:endParaRPr sz="2800">
              <a:latin typeface="Arial"/>
              <a:cs typeface="Arial"/>
            </a:endParaRPr>
          </a:p>
          <a:p>
            <a:pPr marL="371475" indent="-358775">
              <a:lnSpc>
                <a:spcPct val="100000"/>
              </a:lnSpc>
              <a:spcBef>
                <a:spcPts val="680"/>
              </a:spcBef>
              <a:buChar char="•"/>
              <a:tabLst>
                <a:tab pos="371475" algn="l"/>
                <a:tab pos="372110" algn="l"/>
              </a:tabLst>
            </a:pPr>
            <a:r>
              <a:rPr sz="2800" spc="-140" dirty="0">
                <a:latin typeface="Arial"/>
                <a:cs typeface="Arial"/>
              </a:rPr>
              <a:t>Доступность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72230" y="5987091"/>
            <a:ext cx="1956066" cy="436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460" y="336092"/>
            <a:ext cx="8177530" cy="129476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>
              <a:lnSpc>
                <a:spcPts val="4720"/>
              </a:lnSpc>
              <a:spcBef>
                <a:spcPts val="720"/>
              </a:spcBef>
            </a:pPr>
            <a:r>
              <a:rPr sz="4400" spc="-155" dirty="0"/>
              <a:t>Каков </a:t>
            </a:r>
            <a:r>
              <a:rPr sz="4400" spc="-150" dirty="0"/>
              <a:t>подход </a:t>
            </a:r>
            <a:r>
              <a:rPr sz="4400" spc="-229" dirty="0"/>
              <a:t>вашего</a:t>
            </a:r>
            <a:r>
              <a:rPr sz="4400" spc="-434" dirty="0"/>
              <a:t> </a:t>
            </a:r>
            <a:r>
              <a:rPr sz="4400" spc="-160" dirty="0"/>
              <a:t>учреждения  </a:t>
            </a:r>
            <a:r>
              <a:rPr sz="4400" spc="110" dirty="0"/>
              <a:t>к </a:t>
            </a:r>
            <a:r>
              <a:rPr sz="4400" spc="-155" dirty="0"/>
              <a:t>внедрению</a:t>
            </a:r>
            <a:r>
              <a:rPr sz="4400" spc="-580" dirty="0"/>
              <a:t> </a:t>
            </a:r>
            <a:r>
              <a:rPr sz="4400" spc="-204" dirty="0"/>
              <a:t>технологий?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9393726" y="5726214"/>
            <a:ext cx="1568450" cy="831850"/>
          </a:xfrm>
          <a:custGeom>
            <a:avLst/>
            <a:gdLst/>
            <a:ahLst/>
            <a:cxnLst/>
            <a:rect l="l" t="t" r="r" b="b"/>
            <a:pathLst>
              <a:path w="1568450" h="831850">
                <a:moveTo>
                  <a:pt x="0" y="0"/>
                </a:moveTo>
                <a:lnTo>
                  <a:pt x="1567894" y="0"/>
                </a:lnTo>
                <a:lnTo>
                  <a:pt x="1567894" y="831664"/>
                </a:lnTo>
                <a:lnTo>
                  <a:pt x="0" y="8316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38968" y="5071681"/>
            <a:ext cx="1431289" cy="1631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895" y="2049234"/>
            <a:ext cx="10193020" cy="417067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91795" marR="5080" indent="-379095">
              <a:lnSpc>
                <a:spcPts val="3450"/>
              </a:lnSpc>
              <a:spcBef>
                <a:spcPts val="535"/>
              </a:spcBef>
              <a:buChar char="•"/>
              <a:tabLst>
                <a:tab pos="391795" algn="l"/>
                <a:tab pos="392430" algn="l"/>
              </a:tabLst>
            </a:pPr>
            <a:r>
              <a:rPr sz="3200" spc="-55" dirty="0">
                <a:latin typeface="Arial"/>
                <a:cs typeface="Arial"/>
              </a:rPr>
              <a:t>Мы </a:t>
            </a:r>
            <a:r>
              <a:rPr sz="3200" spc="-155" dirty="0">
                <a:latin typeface="Arial"/>
                <a:cs typeface="Arial"/>
              </a:rPr>
              <a:t>стремимся </a:t>
            </a:r>
            <a:r>
              <a:rPr sz="3200" spc="-30" dirty="0">
                <a:latin typeface="Arial"/>
                <a:cs typeface="Arial"/>
              </a:rPr>
              <a:t>как </a:t>
            </a:r>
            <a:r>
              <a:rPr sz="3200" spc="-50" dirty="0">
                <a:latin typeface="Arial"/>
                <a:cs typeface="Arial"/>
              </a:rPr>
              <a:t>можно </a:t>
            </a:r>
            <a:r>
              <a:rPr sz="3200" spc="-175" dirty="0">
                <a:latin typeface="Arial"/>
                <a:cs typeface="Arial"/>
              </a:rPr>
              <a:t>раньше </a:t>
            </a:r>
            <a:r>
              <a:rPr sz="3200" spc="-155" dirty="0">
                <a:latin typeface="Arial"/>
                <a:cs typeface="Arial"/>
              </a:rPr>
              <a:t>внедрять</a:t>
            </a:r>
            <a:r>
              <a:rPr sz="3200" spc="-509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технологии,  </a:t>
            </a:r>
            <a:r>
              <a:rPr sz="3200" spc="-170" dirty="0">
                <a:latin typeface="Arial"/>
                <a:cs typeface="Arial"/>
              </a:rPr>
              <a:t>в </a:t>
            </a:r>
            <a:r>
              <a:rPr sz="3200" spc="-120" dirty="0">
                <a:latin typeface="Arial"/>
                <a:cs typeface="Arial"/>
              </a:rPr>
              <a:t>которых </a:t>
            </a:r>
            <a:r>
              <a:rPr sz="3200" spc="-160" dirty="0">
                <a:latin typeface="Arial"/>
                <a:cs typeface="Arial"/>
              </a:rPr>
              <a:t>усматриваем </a:t>
            </a:r>
            <a:r>
              <a:rPr sz="3200" spc="-140" dirty="0">
                <a:latin typeface="Arial"/>
                <a:cs typeface="Arial"/>
              </a:rPr>
              <a:t>исключительную</a:t>
            </a:r>
            <a:r>
              <a:rPr sz="3200" spc="-215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выгоду.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4300">
              <a:latin typeface="Times New Roman"/>
              <a:cs typeface="Times New Roman"/>
            </a:endParaRPr>
          </a:p>
          <a:p>
            <a:pPr marL="391795" marR="979805" indent="-379095">
              <a:lnSpc>
                <a:spcPct val="100000"/>
              </a:lnSpc>
              <a:spcBef>
                <a:spcPts val="5"/>
              </a:spcBef>
              <a:buChar char="•"/>
              <a:tabLst>
                <a:tab pos="391795" algn="l"/>
                <a:tab pos="392430" algn="l"/>
              </a:tabLst>
            </a:pPr>
            <a:r>
              <a:rPr sz="3200" spc="-55" dirty="0">
                <a:latin typeface="Arial"/>
                <a:cs typeface="Arial"/>
              </a:rPr>
              <a:t>Мы </a:t>
            </a:r>
            <a:r>
              <a:rPr sz="3200" spc="-200" dirty="0">
                <a:latin typeface="Arial"/>
                <a:cs typeface="Arial"/>
              </a:rPr>
              <a:t>стараемся </a:t>
            </a:r>
            <a:r>
              <a:rPr sz="3200" spc="-155" dirty="0">
                <a:latin typeface="Arial"/>
                <a:cs typeface="Arial"/>
              </a:rPr>
              <a:t>внедрять </a:t>
            </a:r>
            <a:r>
              <a:rPr sz="3200" spc="-140" dirty="0">
                <a:latin typeface="Arial"/>
                <a:cs typeface="Arial"/>
              </a:rPr>
              <a:t>новые </a:t>
            </a:r>
            <a:r>
              <a:rPr sz="3200" spc="-135" dirty="0">
                <a:latin typeface="Arial"/>
                <a:cs typeface="Arial"/>
              </a:rPr>
              <a:t>технологии </a:t>
            </a:r>
            <a:r>
              <a:rPr sz="3200" spc="-170" dirty="0">
                <a:latin typeface="Arial"/>
                <a:cs typeface="Arial"/>
              </a:rPr>
              <a:t>в </a:t>
            </a:r>
            <a:r>
              <a:rPr sz="3200" spc="-95" dirty="0">
                <a:latin typeface="Arial"/>
                <a:cs typeface="Arial"/>
              </a:rPr>
              <a:t>ногу</a:t>
            </a:r>
            <a:r>
              <a:rPr sz="3200" spc="-315" dirty="0">
                <a:latin typeface="Arial"/>
                <a:cs typeface="Arial"/>
              </a:rPr>
              <a:t> </a:t>
            </a:r>
            <a:r>
              <a:rPr sz="3200" spc="-250" dirty="0">
                <a:latin typeface="Arial"/>
                <a:cs typeface="Arial"/>
              </a:rPr>
              <a:t>с  </a:t>
            </a:r>
            <a:r>
              <a:rPr sz="3200" spc="-114" dirty="0">
                <a:latin typeface="Arial"/>
                <a:cs typeface="Arial"/>
              </a:rPr>
              <a:t>оппонентами.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300">
              <a:latin typeface="Times New Roman"/>
              <a:cs typeface="Times New Roman"/>
            </a:endParaRPr>
          </a:p>
          <a:p>
            <a:pPr marL="391795" marR="368300" indent="-379095">
              <a:lnSpc>
                <a:spcPct val="100000"/>
              </a:lnSpc>
              <a:buChar char="•"/>
              <a:tabLst>
                <a:tab pos="391795" algn="l"/>
                <a:tab pos="392430" algn="l"/>
              </a:tabLst>
            </a:pPr>
            <a:r>
              <a:rPr sz="3200" spc="-55" dirty="0">
                <a:latin typeface="Arial"/>
                <a:cs typeface="Arial"/>
              </a:rPr>
              <a:t>Мы </a:t>
            </a:r>
            <a:r>
              <a:rPr sz="3200" spc="-114" dirty="0">
                <a:latin typeface="Arial"/>
                <a:cs typeface="Arial"/>
              </a:rPr>
              <a:t>склонны </a:t>
            </a:r>
            <a:r>
              <a:rPr sz="3200" spc="-155" dirty="0">
                <a:latin typeface="Arial"/>
                <a:cs typeface="Arial"/>
              </a:rPr>
              <a:t>внедрять </a:t>
            </a:r>
            <a:r>
              <a:rPr sz="3200" spc="-140" dirty="0">
                <a:latin typeface="Arial"/>
                <a:cs typeface="Arial"/>
              </a:rPr>
              <a:t>новые </a:t>
            </a:r>
            <a:r>
              <a:rPr sz="3200" spc="-135" dirty="0">
                <a:latin typeface="Arial"/>
                <a:cs typeface="Arial"/>
              </a:rPr>
              <a:t>технологии </a:t>
            </a:r>
            <a:r>
              <a:rPr sz="3200" spc="-170" dirty="0">
                <a:latin typeface="Arial"/>
                <a:cs typeface="Arial"/>
              </a:rPr>
              <a:t>после</a:t>
            </a:r>
            <a:r>
              <a:rPr sz="3200" spc="-40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наших  </a:t>
            </a:r>
            <a:r>
              <a:rPr sz="3200" spc="-114" dirty="0">
                <a:latin typeface="Arial"/>
                <a:cs typeface="Arial"/>
              </a:rPr>
              <a:t>оппонентов.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72230" y="5987091"/>
            <a:ext cx="1956066" cy="436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9450" y="234288"/>
            <a:ext cx="10729595" cy="1122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210" dirty="0"/>
              <a:t>Ранние </a:t>
            </a:r>
            <a:r>
              <a:rPr spc="-180" dirty="0"/>
              <a:t>пользователи </a:t>
            </a:r>
            <a:r>
              <a:rPr spc="-165" dirty="0"/>
              <a:t>включают </a:t>
            </a:r>
            <a:r>
              <a:rPr spc="-215" dirty="0"/>
              <a:t>результаты </a:t>
            </a:r>
            <a:r>
              <a:rPr spc="-190" dirty="0"/>
              <a:t>в </a:t>
            </a:r>
            <a:r>
              <a:rPr spc="-170" dirty="0"/>
              <a:t>свою </a:t>
            </a:r>
            <a:r>
              <a:rPr spc="-275" dirty="0"/>
              <a:t>ИТ-  </a:t>
            </a:r>
            <a:r>
              <a:rPr spc="-185" dirty="0"/>
              <a:t>стратегию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0420" y="1571625"/>
            <a:ext cx="10175240" cy="579838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3500"/>
              </a:lnSpc>
              <a:spcBef>
                <a:spcPts val="135"/>
              </a:spcBef>
              <a:buChar char="•"/>
              <a:tabLst>
                <a:tab pos="250825" algn="l"/>
              </a:tabLst>
            </a:pPr>
            <a:r>
              <a:rPr sz="2550" spc="-100" dirty="0">
                <a:latin typeface="Arial"/>
                <a:cs typeface="Arial"/>
              </a:rPr>
              <a:t>Адаптивное</a:t>
            </a:r>
            <a:r>
              <a:rPr sz="2550" spc="-130" dirty="0">
                <a:latin typeface="Arial"/>
                <a:cs typeface="Arial"/>
              </a:rPr>
              <a:t> </a:t>
            </a:r>
            <a:r>
              <a:rPr sz="2550" spc="-90" dirty="0">
                <a:latin typeface="Arial"/>
                <a:cs typeface="Arial"/>
              </a:rPr>
              <a:t>обучение</a:t>
            </a:r>
            <a:endParaRPr sz="2550" dirty="0">
              <a:latin typeface="Arial"/>
              <a:cs typeface="Arial"/>
            </a:endParaRPr>
          </a:p>
          <a:p>
            <a:pPr marL="12700">
              <a:lnSpc>
                <a:spcPts val="3500"/>
              </a:lnSpc>
              <a:spcBef>
                <a:spcPts val="45"/>
              </a:spcBef>
              <a:buChar char="•"/>
              <a:tabLst>
                <a:tab pos="250825" algn="l"/>
              </a:tabLst>
            </a:pPr>
            <a:r>
              <a:rPr sz="2550" spc="-120" dirty="0">
                <a:latin typeface="Arial"/>
                <a:cs typeface="Arial"/>
              </a:rPr>
              <a:t>Альтернативные </a:t>
            </a:r>
            <a:r>
              <a:rPr sz="2550" spc="-80" dirty="0">
                <a:latin typeface="Arial"/>
                <a:cs typeface="Arial"/>
              </a:rPr>
              <a:t>модели </a:t>
            </a:r>
            <a:r>
              <a:rPr sz="2550" spc="-120" dirty="0">
                <a:latin typeface="Arial"/>
                <a:cs typeface="Arial"/>
              </a:rPr>
              <a:t>учетных</a:t>
            </a:r>
            <a:r>
              <a:rPr sz="2550" spc="-180" dirty="0">
                <a:latin typeface="Arial"/>
                <a:cs typeface="Arial"/>
              </a:rPr>
              <a:t> </a:t>
            </a:r>
            <a:r>
              <a:rPr sz="2550" spc="-95" dirty="0">
                <a:latin typeface="Arial"/>
                <a:cs typeface="Arial"/>
              </a:rPr>
              <a:t>данных</a:t>
            </a:r>
            <a:endParaRPr sz="2550" dirty="0">
              <a:latin typeface="Arial"/>
              <a:cs typeface="Arial"/>
            </a:endParaRPr>
          </a:p>
          <a:p>
            <a:pPr marL="12700" marR="5080">
              <a:lnSpc>
                <a:spcPts val="3500"/>
              </a:lnSpc>
              <a:spcBef>
                <a:spcPts val="114"/>
              </a:spcBef>
              <a:buChar char="•"/>
              <a:tabLst>
                <a:tab pos="250825" algn="l"/>
              </a:tabLst>
            </a:pPr>
            <a:r>
              <a:rPr sz="2550" spc="-80" dirty="0">
                <a:latin typeface="Arial"/>
                <a:cs typeface="Arial"/>
              </a:rPr>
              <a:t>Изменение </a:t>
            </a:r>
            <a:r>
              <a:rPr sz="2550" spc="-85" dirty="0">
                <a:latin typeface="Arial"/>
                <a:cs typeface="Arial"/>
              </a:rPr>
              <a:t>роли </a:t>
            </a:r>
            <a:r>
              <a:rPr sz="2550" spc="-105" dirty="0">
                <a:latin typeface="Arial"/>
                <a:cs typeface="Arial"/>
              </a:rPr>
              <a:t>преподавателей </a:t>
            </a:r>
            <a:r>
              <a:rPr sz="2550" spc="-100" dirty="0">
                <a:latin typeface="Arial"/>
                <a:cs typeface="Arial"/>
              </a:rPr>
              <a:t>(сосредоточение </a:t>
            </a:r>
            <a:r>
              <a:rPr sz="2550" spc="-105" dirty="0">
                <a:latin typeface="Arial"/>
                <a:cs typeface="Arial"/>
              </a:rPr>
              <a:t>на  </a:t>
            </a:r>
            <a:r>
              <a:rPr sz="2550" spc="-80" dirty="0">
                <a:latin typeface="Arial"/>
                <a:cs typeface="Arial"/>
              </a:rPr>
              <a:t>консультировании </a:t>
            </a:r>
            <a:r>
              <a:rPr sz="2550" spc="-30" dirty="0">
                <a:latin typeface="Arial"/>
                <a:cs typeface="Arial"/>
              </a:rPr>
              <a:t>и </a:t>
            </a:r>
            <a:r>
              <a:rPr sz="2550" spc="-135" dirty="0">
                <a:latin typeface="Arial"/>
                <a:cs typeface="Arial"/>
              </a:rPr>
              <a:t>успехах </a:t>
            </a:r>
            <a:r>
              <a:rPr sz="2550" spc="-105" dirty="0">
                <a:latin typeface="Arial"/>
                <a:cs typeface="Arial"/>
              </a:rPr>
              <a:t>студентов, </a:t>
            </a:r>
            <a:r>
              <a:rPr sz="2550" spc="-125" dirty="0">
                <a:latin typeface="Arial"/>
                <a:cs typeface="Arial"/>
              </a:rPr>
              <a:t>росте </a:t>
            </a:r>
            <a:r>
              <a:rPr sz="2550" spc="-135" dirty="0">
                <a:latin typeface="Arial"/>
                <a:cs typeface="Arial"/>
              </a:rPr>
              <a:t>числа </a:t>
            </a:r>
            <a:r>
              <a:rPr sz="2550" spc="-45" dirty="0">
                <a:latin typeface="Arial"/>
                <a:cs typeface="Arial"/>
              </a:rPr>
              <a:t>помощников </a:t>
            </a:r>
            <a:r>
              <a:rPr sz="2550" spc="-30" dirty="0">
                <a:latin typeface="Arial"/>
                <a:cs typeface="Arial"/>
              </a:rPr>
              <a:t>и </a:t>
            </a:r>
            <a:r>
              <a:rPr sz="2550" spc="-114" dirty="0">
                <a:latin typeface="Arial"/>
                <a:cs typeface="Arial"/>
              </a:rPr>
              <a:t>т.</a:t>
            </a:r>
            <a:r>
              <a:rPr sz="2550" spc="-450" dirty="0">
                <a:latin typeface="Arial"/>
                <a:cs typeface="Arial"/>
              </a:rPr>
              <a:t> </a:t>
            </a:r>
            <a:r>
              <a:rPr sz="2550" spc="-60" dirty="0">
                <a:latin typeface="Arial"/>
                <a:cs typeface="Arial"/>
              </a:rPr>
              <a:t>д.)</a:t>
            </a:r>
            <a:endParaRPr sz="2550" dirty="0">
              <a:latin typeface="Arial"/>
              <a:cs typeface="Arial"/>
            </a:endParaRPr>
          </a:p>
          <a:p>
            <a:pPr marL="12700">
              <a:lnSpc>
                <a:spcPts val="3500"/>
              </a:lnSpc>
              <a:buChar char="•"/>
              <a:tabLst>
                <a:tab pos="250825" algn="l"/>
              </a:tabLst>
            </a:pPr>
            <a:r>
              <a:rPr sz="2550" spc="-120" dirty="0">
                <a:latin typeface="Arial"/>
                <a:cs typeface="Arial"/>
              </a:rPr>
              <a:t>Вклад </a:t>
            </a:r>
            <a:r>
              <a:rPr sz="2550" spc="-235" dirty="0">
                <a:latin typeface="Arial"/>
                <a:cs typeface="Arial"/>
              </a:rPr>
              <a:t>ИТ </a:t>
            </a:r>
            <a:r>
              <a:rPr sz="2550" spc="-120" dirty="0">
                <a:latin typeface="Arial"/>
                <a:cs typeface="Arial"/>
              </a:rPr>
              <a:t>в </a:t>
            </a:r>
            <a:r>
              <a:rPr sz="2550" spc="-110" dirty="0">
                <a:latin typeface="Arial"/>
                <a:cs typeface="Arial"/>
              </a:rPr>
              <a:t>отточенность </a:t>
            </a:r>
            <a:r>
              <a:rPr sz="2550" spc="-85" dirty="0">
                <a:latin typeface="Arial"/>
                <a:cs typeface="Arial"/>
              </a:rPr>
              <a:t>операционных </a:t>
            </a:r>
            <a:r>
              <a:rPr sz="2550" spc="-100" dirty="0">
                <a:latin typeface="Arial"/>
                <a:cs typeface="Arial"/>
              </a:rPr>
              <a:t>процессов </a:t>
            </a:r>
            <a:r>
              <a:rPr sz="2550" spc="-120" dirty="0">
                <a:latin typeface="Arial"/>
                <a:cs typeface="Arial"/>
              </a:rPr>
              <a:t>в</a:t>
            </a:r>
            <a:r>
              <a:rPr sz="2550" spc="-100" dirty="0">
                <a:latin typeface="Arial"/>
                <a:cs typeface="Arial"/>
              </a:rPr>
              <a:t> </a:t>
            </a:r>
            <a:r>
              <a:rPr sz="2550" spc="-75" dirty="0">
                <a:latin typeface="Arial"/>
                <a:cs typeface="Arial"/>
              </a:rPr>
              <a:t>организации</a:t>
            </a:r>
            <a:endParaRPr sz="2550" dirty="0">
              <a:latin typeface="Arial"/>
              <a:cs typeface="Arial"/>
            </a:endParaRPr>
          </a:p>
          <a:p>
            <a:pPr marL="12700" marR="565785">
              <a:lnSpc>
                <a:spcPts val="3500"/>
              </a:lnSpc>
              <a:spcBef>
                <a:spcPts val="114"/>
              </a:spcBef>
              <a:buChar char="•"/>
              <a:tabLst>
                <a:tab pos="250825" algn="l"/>
              </a:tabLst>
            </a:pPr>
            <a:r>
              <a:rPr sz="2550" spc="-75" dirty="0">
                <a:latin typeface="Arial"/>
                <a:cs typeface="Arial"/>
              </a:rPr>
              <a:t>Межведомственное </a:t>
            </a:r>
            <a:r>
              <a:rPr sz="2550" spc="-30" dirty="0">
                <a:latin typeface="Arial"/>
                <a:cs typeface="Arial"/>
              </a:rPr>
              <a:t>и </a:t>
            </a:r>
            <a:r>
              <a:rPr sz="2550" spc="-65" dirty="0">
                <a:latin typeface="Arial"/>
                <a:cs typeface="Arial"/>
              </a:rPr>
              <a:t>международное</a:t>
            </a:r>
            <a:r>
              <a:rPr sz="2550" spc="-280" dirty="0">
                <a:latin typeface="Arial"/>
                <a:cs typeface="Arial"/>
              </a:rPr>
              <a:t> </a:t>
            </a:r>
            <a:r>
              <a:rPr sz="2550" spc="-105" dirty="0">
                <a:latin typeface="Arial"/>
                <a:cs typeface="Arial"/>
              </a:rPr>
              <a:t>научно-исследовательское  сотрудничество</a:t>
            </a:r>
            <a:endParaRPr sz="2550" dirty="0">
              <a:latin typeface="Arial"/>
              <a:cs typeface="Arial"/>
            </a:endParaRPr>
          </a:p>
          <a:p>
            <a:pPr marL="12700">
              <a:lnSpc>
                <a:spcPts val="3500"/>
              </a:lnSpc>
              <a:buChar char="•"/>
              <a:tabLst>
                <a:tab pos="250825" algn="l"/>
              </a:tabLst>
            </a:pPr>
            <a:r>
              <a:rPr sz="2550" spc="-80" dirty="0">
                <a:latin typeface="Arial"/>
                <a:cs typeface="Arial"/>
              </a:rPr>
              <a:t>принятие </a:t>
            </a:r>
            <a:r>
              <a:rPr sz="2550" spc="-85" dirty="0">
                <a:latin typeface="Arial"/>
                <a:cs typeface="Arial"/>
              </a:rPr>
              <a:t>решений </a:t>
            </a:r>
            <a:r>
              <a:rPr sz="2550" spc="-105" dirty="0">
                <a:latin typeface="Arial"/>
                <a:cs typeface="Arial"/>
              </a:rPr>
              <a:t>на </a:t>
            </a:r>
            <a:r>
              <a:rPr sz="2550" spc="-100" dirty="0">
                <a:latin typeface="Arial"/>
                <a:cs typeface="Arial"/>
              </a:rPr>
              <a:t>основе</a:t>
            </a:r>
            <a:r>
              <a:rPr sz="2550" spc="-245" dirty="0">
                <a:latin typeface="Arial"/>
                <a:cs typeface="Arial"/>
              </a:rPr>
              <a:t> </a:t>
            </a:r>
            <a:r>
              <a:rPr sz="2550" spc="-95" dirty="0">
                <a:latin typeface="Arial"/>
                <a:cs typeface="Arial"/>
              </a:rPr>
              <a:t>данных</a:t>
            </a:r>
            <a:endParaRPr sz="2550" dirty="0">
              <a:latin typeface="Arial"/>
              <a:cs typeface="Arial"/>
            </a:endParaRPr>
          </a:p>
          <a:p>
            <a:pPr marL="12700">
              <a:lnSpc>
                <a:spcPts val="3500"/>
              </a:lnSpc>
              <a:spcBef>
                <a:spcPts val="45"/>
              </a:spcBef>
              <a:buChar char="•"/>
              <a:tabLst>
                <a:tab pos="250825" algn="l"/>
              </a:tabLst>
            </a:pPr>
            <a:r>
              <a:rPr sz="2550" spc="-95" dirty="0">
                <a:latin typeface="Arial"/>
                <a:cs typeface="Arial"/>
              </a:rPr>
              <a:t>Дерегулирование </a:t>
            </a:r>
            <a:r>
              <a:rPr sz="2550" spc="-114" dirty="0">
                <a:latin typeface="Arial"/>
                <a:cs typeface="Arial"/>
              </a:rPr>
              <a:t>высшего</a:t>
            </a:r>
            <a:r>
              <a:rPr sz="2550" spc="-155" dirty="0">
                <a:latin typeface="Arial"/>
                <a:cs typeface="Arial"/>
              </a:rPr>
              <a:t> </a:t>
            </a:r>
            <a:r>
              <a:rPr sz="2550" spc="-100" dirty="0">
                <a:latin typeface="Arial"/>
                <a:cs typeface="Arial"/>
              </a:rPr>
              <a:t>образования</a:t>
            </a:r>
            <a:endParaRPr sz="2550" dirty="0">
              <a:latin typeface="Arial"/>
              <a:cs typeface="Arial"/>
            </a:endParaRPr>
          </a:p>
          <a:p>
            <a:pPr marL="12700">
              <a:lnSpc>
                <a:spcPts val="3500"/>
              </a:lnSpc>
              <a:spcBef>
                <a:spcPts val="45"/>
              </a:spcBef>
              <a:buChar char="•"/>
              <a:tabLst>
                <a:tab pos="250825" algn="l"/>
              </a:tabLst>
            </a:pPr>
            <a:r>
              <a:rPr sz="2550" spc="-135" dirty="0">
                <a:latin typeface="Arial"/>
                <a:cs typeface="Arial"/>
              </a:rPr>
              <a:t>Оцифровка </a:t>
            </a:r>
            <a:r>
              <a:rPr sz="2550" spc="-105" dirty="0">
                <a:latin typeface="Arial"/>
                <a:cs typeface="Arial"/>
              </a:rPr>
              <a:t>научных </a:t>
            </a:r>
            <a:r>
              <a:rPr sz="2550" spc="-30" dirty="0">
                <a:latin typeface="Arial"/>
                <a:cs typeface="Arial"/>
              </a:rPr>
              <a:t>и </a:t>
            </a:r>
            <a:r>
              <a:rPr sz="2550" spc="-114" dirty="0">
                <a:latin typeface="Arial"/>
                <a:cs typeface="Arial"/>
              </a:rPr>
              <a:t>исследовательских</a:t>
            </a:r>
            <a:r>
              <a:rPr sz="2550" spc="-235" dirty="0">
                <a:latin typeface="Arial"/>
                <a:cs typeface="Arial"/>
              </a:rPr>
              <a:t> </a:t>
            </a:r>
            <a:r>
              <a:rPr sz="2550" spc="-95" dirty="0">
                <a:latin typeface="Arial"/>
                <a:cs typeface="Arial"/>
              </a:rPr>
              <a:t>данных</a:t>
            </a:r>
            <a:endParaRPr sz="2550" dirty="0">
              <a:latin typeface="Arial"/>
              <a:cs typeface="Arial"/>
            </a:endParaRPr>
          </a:p>
          <a:p>
            <a:pPr marL="12700">
              <a:lnSpc>
                <a:spcPts val="3500"/>
              </a:lnSpc>
              <a:spcBef>
                <a:spcPts val="45"/>
              </a:spcBef>
              <a:buChar char="•"/>
              <a:tabLst>
                <a:tab pos="250825" algn="l"/>
              </a:tabLst>
            </a:pPr>
            <a:r>
              <a:rPr sz="2550" spc="-114" dirty="0">
                <a:latin typeface="Arial"/>
                <a:cs typeface="Arial"/>
              </a:rPr>
              <a:t>Обучение </a:t>
            </a:r>
            <a:r>
              <a:rPr sz="2550" spc="-105" dirty="0">
                <a:latin typeface="Arial"/>
                <a:cs typeface="Arial"/>
              </a:rPr>
              <a:t>на </a:t>
            </a:r>
            <a:r>
              <a:rPr sz="2550" spc="-60" dirty="0">
                <a:latin typeface="Arial"/>
                <a:cs typeface="Arial"/>
              </a:rPr>
              <a:t>протяжении </a:t>
            </a:r>
            <a:r>
              <a:rPr sz="2550" spc="-114" dirty="0">
                <a:latin typeface="Arial"/>
                <a:cs typeface="Arial"/>
              </a:rPr>
              <a:t>всей</a:t>
            </a:r>
            <a:r>
              <a:rPr sz="2550" spc="-225" dirty="0">
                <a:latin typeface="Arial"/>
                <a:cs typeface="Arial"/>
              </a:rPr>
              <a:t> </a:t>
            </a:r>
            <a:r>
              <a:rPr sz="2550" spc="-15" dirty="0">
                <a:latin typeface="Arial"/>
                <a:cs typeface="Arial"/>
              </a:rPr>
              <a:t>жизни</a:t>
            </a:r>
            <a:endParaRPr sz="2550" dirty="0">
              <a:latin typeface="Arial"/>
              <a:cs typeface="Arial"/>
            </a:endParaRPr>
          </a:p>
          <a:p>
            <a:pPr marL="12700">
              <a:lnSpc>
                <a:spcPts val="3500"/>
              </a:lnSpc>
              <a:spcBef>
                <a:spcPts val="45"/>
              </a:spcBef>
              <a:buChar char="•"/>
              <a:tabLst>
                <a:tab pos="250825" algn="l"/>
              </a:tabLst>
            </a:pPr>
            <a:r>
              <a:rPr sz="2550" spc="-114" dirty="0">
                <a:latin typeface="Arial"/>
                <a:cs typeface="Arial"/>
              </a:rPr>
              <a:t>Ориентация </a:t>
            </a:r>
            <a:r>
              <a:rPr sz="2550" spc="-105" dirty="0">
                <a:latin typeface="Arial"/>
                <a:cs typeface="Arial"/>
              </a:rPr>
              <a:t>на </a:t>
            </a:r>
            <a:r>
              <a:rPr sz="2550" spc="-125" dirty="0">
                <a:latin typeface="Arial"/>
                <a:cs typeface="Arial"/>
              </a:rPr>
              <a:t>успех студента </a:t>
            </a:r>
            <a:r>
              <a:rPr sz="2550" spc="290" dirty="0">
                <a:latin typeface="Arial"/>
                <a:cs typeface="Arial"/>
              </a:rPr>
              <a:t>/</a:t>
            </a:r>
            <a:r>
              <a:rPr sz="2550" spc="-165" dirty="0">
                <a:latin typeface="Arial"/>
                <a:cs typeface="Arial"/>
              </a:rPr>
              <a:t> </a:t>
            </a:r>
            <a:r>
              <a:rPr sz="2550" spc="-85" dirty="0">
                <a:latin typeface="Arial"/>
                <a:cs typeface="Arial"/>
              </a:rPr>
              <a:t>императивы</a:t>
            </a:r>
            <a:endParaRPr sz="2550" dirty="0">
              <a:latin typeface="Arial"/>
              <a:cs typeface="Arial"/>
            </a:endParaRPr>
          </a:p>
          <a:p>
            <a:pPr marL="134620">
              <a:spcBef>
                <a:spcPts val="1200"/>
              </a:spcBef>
            </a:pPr>
            <a:r>
              <a:rPr sz="1400" i="1" spc="-75" dirty="0">
                <a:solidFill>
                  <a:srgbClr val="7E7E7E"/>
                </a:solidFill>
                <a:latin typeface="Arial"/>
                <a:cs typeface="Arial"/>
              </a:rPr>
              <a:t>Источник</a:t>
            </a:r>
            <a:r>
              <a:rPr sz="1400" i="1" spc="-75" dirty="0">
                <a:solidFill>
                  <a:srgbClr val="7E7E7E"/>
                </a:solidFill>
                <a:latin typeface="Trebuchet MS"/>
                <a:cs typeface="Trebuchet MS"/>
              </a:rPr>
              <a:t>:</a:t>
            </a:r>
            <a:r>
              <a:rPr sz="1400" i="1" spc="-11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400" i="1" spc="-45" dirty="0">
                <a:solidFill>
                  <a:srgbClr val="7E7E7E"/>
                </a:solidFill>
                <a:latin typeface="Trebuchet MS"/>
                <a:cs typeface="Trebuchet MS"/>
              </a:rPr>
              <a:t>=EDUCAUSE</a:t>
            </a:r>
            <a:r>
              <a:rPr sz="1400" i="1" spc="-11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400" i="1" spc="-30" dirty="0">
                <a:solidFill>
                  <a:srgbClr val="7E7E7E"/>
                </a:solidFill>
                <a:latin typeface="Trebuchet MS"/>
                <a:cs typeface="Trebuchet MS"/>
              </a:rPr>
              <a:t>2019</a:t>
            </a:r>
            <a:r>
              <a:rPr sz="1400" i="1" spc="-11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400" i="1" spc="-85" dirty="0">
                <a:solidFill>
                  <a:srgbClr val="7E7E7E"/>
                </a:solidFill>
                <a:latin typeface="Trebuchet MS"/>
                <a:cs typeface="Trebuchet MS"/>
              </a:rPr>
              <a:t>IT</a:t>
            </a:r>
            <a:r>
              <a:rPr sz="1400" i="1" spc="-11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400" i="1" spc="-45" dirty="0">
                <a:solidFill>
                  <a:srgbClr val="7E7E7E"/>
                </a:solidFill>
                <a:latin typeface="Trebuchet MS"/>
                <a:cs typeface="Trebuchet MS"/>
              </a:rPr>
              <a:t>Issues</a:t>
            </a:r>
            <a:r>
              <a:rPr sz="1400" i="1" spc="-11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400" i="1" spc="-45" dirty="0">
                <a:solidFill>
                  <a:srgbClr val="7E7E7E"/>
                </a:solidFill>
                <a:latin typeface="Trebuchet MS"/>
                <a:cs typeface="Trebuchet MS"/>
              </a:rPr>
              <a:t>and</a:t>
            </a:r>
            <a:r>
              <a:rPr sz="1400" i="1" spc="-11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400" i="1" spc="-75" dirty="0">
                <a:solidFill>
                  <a:srgbClr val="7E7E7E"/>
                </a:solidFill>
                <a:latin typeface="Trebuchet MS"/>
                <a:cs typeface="Trebuchet MS"/>
              </a:rPr>
              <a:t>Trends</a:t>
            </a:r>
            <a:r>
              <a:rPr sz="1400" i="1" spc="-11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400" i="1" spc="-85" dirty="0">
                <a:solidFill>
                  <a:srgbClr val="7E7E7E"/>
                </a:solidFill>
                <a:latin typeface="Trebuchet MS"/>
                <a:cs typeface="Trebuchet MS"/>
              </a:rPr>
              <a:t>survey,</a:t>
            </a:r>
            <a:r>
              <a:rPr sz="1400" i="1" spc="-11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400" i="1" spc="-70" dirty="0">
                <a:solidFill>
                  <a:srgbClr val="7E7E7E"/>
                </a:solidFill>
                <a:latin typeface="Trebuchet MS"/>
                <a:cs typeface="Trebuchet MS"/>
              </a:rPr>
              <a:t>9/18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93726" y="5726214"/>
            <a:ext cx="1568450" cy="831850"/>
          </a:xfrm>
          <a:custGeom>
            <a:avLst/>
            <a:gdLst/>
            <a:ahLst/>
            <a:cxnLst/>
            <a:rect l="l" t="t" r="r" b="b"/>
            <a:pathLst>
              <a:path w="1568450" h="831850">
                <a:moveTo>
                  <a:pt x="0" y="0"/>
                </a:moveTo>
                <a:lnTo>
                  <a:pt x="1567894" y="0"/>
                </a:lnTo>
                <a:lnTo>
                  <a:pt x="1567894" y="831664"/>
                </a:lnTo>
                <a:lnTo>
                  <a:pt x="0" y="8316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38968" y="5071681"/>
            <a:ext cx="1431289" cy="1631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9250" y="167244"/>
            <a:ext cx="7967936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spc="-10" dirty="0" err="1">
                <a:solidFill>
                  <a:srgbClr val="231F20"/>
                </a:solidFill>
                <a:latin typeface="Times New Roman"/>
                <a:cs typeface="Times New Roman"/>
              </a:rPr>
              <a:t>Результаты</a:t>
            </a:r>
            <a:r>
              <a:rPr sz="3600" b="1" spc="-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 err="1">
                <a:solidFill>
                  <a:srgbClr val="231F20"/>
                </a:solidFill>
                <a:latin typeface="Times New Roman"/>
                <a:cs typeface="Times New Roman"/>
              </a:rPr>
              <a:t>цифровой</a:t>
            </a:r>
            <a:r>
              <a:rPr sz="3600" b="1" spc="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231F20"/>
                </a:solidFill>
                <a:latin typeface="Times New Roman"/>
                <a:cs typeface="Times New Roman"/>
              </a:rPr>
              <a:t>трансформации</a:t>
            </a:r>
            <a:endParaRPr sz="3600" b="1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94050" y="1266825"/>
            <a:ext cx="6629400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6613" y="3543287"/>
            <a:ext cx="2817723" cy="3001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81691" y="2063330"/>
            <a:ext cx="5342813" cy="3486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4549" y="246001"/>
            <a:ext cx="9595485" cy="120078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15"/>
              </a:spcBef>
            </a:pPr>
            <a:r>
              <a:rPr sz="3800" spc="-265" dirty="0">
                <a:solidFill>
                  <a:srgbClr val="231F20"/>
                </a:solidFill>
              </a:rPr>
              <a:t>Цифровая </a:t>
            </a:r>
            <a:r>
              <a:rPr sz="3800" spc="-210" dirty="0">
                <a:solidFill>
                  <a:srgbClr val="231F20"/>
                </a:solidFill>
              </a:rPr>
              <a:t>трансформация </a:t>
            </a:r>
            <a:r>
              <a:rPr sz="3800" spc="-200" dirty="0">
                <a:solidFill>
                  <a:srgbClr val="231F20"/>
                </a:solidFill>
              </a:rPr>
              <a:t>требует </a:t>
            </a:r>
            <a:r>
              <a:rPr sz="3800" spc="-120" dirty="0" err="1">
                <a:solidFill>
                  <a:srgbClr val="231F20"/>
                </a:solidFill>
              </a:rPr>
              <a:t>изменение</a:t>
            </a:r>
            <a:r>
              <a:rPr sz="3800" spc="-120" dirty="0">
                <a:solidFill>
                  <a:srgbClr val="231F20"/>
                </a:solidFill>
              </a:rPr>
              <a:t>  </a:t>
            </a:r>
            <a:r>
              <a:rPr sz="3800" spc="-150" dirty="0" err="1">
                <a:solidFill>
                  <a:srgbClr val="231F20"/>
                </a:solidFill>
              </a:rPr>
              <a:t>бизнес</a:t>
            </a:r>
            <a:r>
              <a:rPr lang="ru-RU" sz="3800" spc="-195" dirty="0">
                <a:solidFill>
                  <a:srgbClr val="231F20"/>
                </a:solidFill>
              </a:rPr>
              <a:t>-</a:t>
            </a:r>
            <a:r>
              <a:rPr sz="3800" spc="-145" dirty="0" err="1">
                <a:solidFill>
                  <a:srgbClr val="231F20"/>
                </a:solidFill>
              </a:rPr>
              <a:t>моделей</a:t>
            </a:r>
            <a:endParaRPr sz="3800" dirty="0"/>
          </a:p>
        </p:txBody>
      </p:sp>
      <p:sp>
        <p:nvSpPr>
          <p:cNvPr id="5" name="object 5"/>
          <p:cNvSpPr/>
          <p:nvPr/>
        </p:nvSpPr>
        <p:spPr>
          <a:xfrm>
            <a:off x="2906331" y="3232448"/>
            <a:ext cx="563245" cy="0"/>
          </a:xfrm>
          <a:custGeom>
            <a:avLst/>
            <a:gdLst/>
            <a:ahLst/>
            <a:cxnLst/>
            <a:rect l="l" t="t" r="r" b="b"/>
            <a:pathLst>
              <a:path w="563245">
                <a:moveTo>
                  <a:pt x="0" y="0"/>
                </a:moveTo>
                <a:lnTo>
                  <a:pt x="563206" y="0"/>
                </a:lnTo>
              </a:path>
            </a:pathLst>
          </a:custGeom>
          <a:ln w="1070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11684" y="3237814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128"/>
                </a:lnTo>
              </a:path>
            </a:pathLst>
          </a:custGeom>
          <a:ln w="1070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80591" y="3294665"/>
            <a:ext cx="685800" cy="5829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-12065" algn="ctr">
              <a:lnSpc>
                <a:spcPct val="101000"/>
              </a:lnSpc>
              <a:spcBef>
                <a:spcPts val="114"/>
              </a:spcBef>
            </a:pP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Новые  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и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с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с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л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е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до</a:t>
            </a:r>
            <a:r>
              <a:rPr sz="1200" spc="-5" dirty="0">
                <a:solidFill>
                  <a:srgbClr val="231F20"/>
                </a:solidFill>
                <a:latin typeface="Times New Roman"/>
                <a:cs typeface="Times New Roman"/>
              </a:rPr>
              <a:t>в</a:t>
            </a:r>
            <a:r>
              <a:rPr sz="1200" dirty="0">
                <a:solidFill>
                  <a:srgbClr val="231F20"/>
                </a:solidFill>
                <a:latin typeface="Times New Roman"/>
                <a:cs typeface="Times New Roman"/>
              </a:rPr>
              <a:t>а  тельские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0224" y="2985636"/>
            <a:ext cx="776605" cy="88787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065" marR="5080" algn="ctr">
              <a:lnSpc>
                <a:spcPct val="100899"/>
              </a:lnSpc>
              <a:spcBef>
                <a:spcPts val="120"/>
              </a:spcBef>
            </a:pP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И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н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н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о</a:t>
            </a:r>
            <a:r>
              <a:rPr sz="1200" spc="5" dirty="0">
                <a:solidFill>
                  <a:srgbClr val="231F20"/>
                </a:solidFill>
                <a:latin typeface="Times New Roman"/>
                <a:cs typeface="Times New Roman"/>
              </a:rPr>
              <a:t>вац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ии  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в</a:t>
            </a:r>
            <a:r>
              <a:rPr sz="1200" spc="-6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изучении  </a:t>
            </a: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и</a:t>
            </a:r>
            <a:endParaRPr sz="12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1035"/>
              </a:spcBef>
            </a:pP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обучении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11684" y="3376929"/>
            <a:ext cx="0" cy="492759"/>
          </a:xfrm>
          <a:custGeom>
            <a:avLst/>
            <a:gdLst/>
            <a:ahLst/>
            <a:cxnLst/>
            <a:rect l="l" t="t" r="r" b="b"/>
            <a:pathLst>
              <a:path h="492760">
                <a:moveTo>
                  <a:pt x="0" y="0"/>
                </a:moveTo>
                <a:lnTo>
                  <a:pt x="0" y="492315"/>
                </a:lnTo>
              </a:path>
            </a:pathLst>
          </a:custGeom>
          <a:ln w="1070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60525" y="3811289"/>
            <a:ext cx="68516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10" dirty="0">
                <a:solidFill>
                  <a:srgbClr val="231F20"/>
                </a:solidFill>
                <a:latin typeface="Times New Roman"/>
                <a:cs typeface="Times New Roman"/>
              </a:rPr>
              <a:t>возможно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60525" y="3949027"/>
            <a:ext cx="24765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15" dirty="0">
                <a:solidFill>
                  <a:srgbClr val="231F20"/>
                </a:solidFill>
                <a:latin typeface="Times New Roman"/>
                <a:cs typeface="Times New Roman"/>
              </a:rPr>
              <a:t>сти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87942" y="3895953"/>
            <a:ext cx="313055" cy="250825"/>
          </a:xfrm>
          <a:custGeom>
            <a:avLst/>
            <a:gdLst/>
            <a:ahLst/>
            <a:cxnLst/>
            <a:rect l="l" t="t" r="r" b="b"/>
            <a:pathLst>
              <a:path w="313055" h="250825">
                <a:moveTo>
                  <a:pt x="0" y="0"/>
                </a:moveTo>
                <a:lnTo>
                  <a:pt x="0" y="250443"/>
                </a:lnTo>
                <a:lnTo>
                  <a:pt x="313042" y="250443"/>
                </a:lnTo>
                <a:lnTo>
                  <a:pt x="313042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11678" y="3895953"/>
            <a:ext cx="311785" cy="250825"/>
          </a:xfrm>
          <a:custGeom>
            <a:avLst/>
            <a:gdLst/>
            <a:ahLst/>
            <a:cxnLst/>
            <a:rect l="l" t="t" r="r" b="b"/>
            <a:pathLst>
              <a:path w="311785" h="250825">
                <a:moveTo>
                  <a:pt x="0" y="0"/>
                </a:moveTo>
                <a:lnTo>
                  <a:pt x="0" y="250443"/>
                </a:lnTo>
                <a:lnTo>
                  <a:pt x="311708" y="250443"/>
                </a:lnTo>
                <a:lnTo>
                  <a:pt x="3117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82583" y="3890651"/>
            <a:ext cx="658495" cy="0"/>
          </a:xfrm>
          <a:custGeom>
            <a:avLst/>
            <a:gdLst/>
            <a:ahLst/>
            <a:cxnLst/>
            <a:rect l="l" t="t" r="r" b="b"/>
            <a:pathLst>
              <a:path w="658494">
                <a:moveTo>
                  <a:pt x="0" y="0"/>
                </a:moveTo>
                <a:lnTo>
                  <a:pt x="658190" y="0"/>
                </a:lnTo>
              </a:path>
            </a:pathLst>
          </a:custGeom>
          <a:ln w="10706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11684" y="3895953"/>
            <a:ext cx="0" cy="250825"/>
          </a:xfrm>
          <a:custGeom>
            <a:avLst/>
            <a:gdLst/>
            <a:ahLst/>
            <a:cxnLst/>
            <a:rect l="l" t="t" r="r" b="b"/>
            <a:pathLst>
              <a:path h="250825">
                <a:moveTo>
                  <a:pt x="0" y="0"/>
                </a:moveTo>
                <a:lnTo>
                  <a:pt x="0" y="250443"/>
                </a:lnTo>
              </a:path>
            </a:pathLst>
          </a:custGeom>
          <a:ln w="10706">
            <a:solidFill>
              <a:srgbClr val="F1F1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87942" y="4146397"/>
            <a:ext cx="313055" cy="102235"/>
          </a:xfrm>
          <a:custGeom>
            <a:avLst/>
            <a:gdLst/>
            <a:ahLst/>
            <a:cxnLst/>
            <a:rect l="l" t="t" r="r" b="b"/>
            <a:pathLst>
              <a:path w="313055" h="102235">
                <a:moveTo>
                  <a:pt x="0" y="0"/>
                </a:moveTo>
                <a:lnTo>
                  <a:pt x="0" y="101663"/>
                </a:lnTo>
                <a:lnTo>
                  <a:pt x="313042" y="101663"/>
                </a:lnTo>
                <a:lnTo>
                  <a:pt x="313042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11678" y="4146397"/>
            <a:ext cx="311785" cy="102235"/>
          </a:xfrm>
          <a:custGeom>
            <a:avLst/>
            <a:gdLst/>
            <a:ahLst/>
            <a:cxnLst/>
            <a:rect l="l" t="t" r="r" b="b"/>
            <a:pathLst>
              <a:path w="311785" h="102235">
                <a:moveTo>
                  <a:pt x="0" y="0"/>
                </a:moveTo>
                <a:lnTo>
                  <a:pt x="0" y="101663"/>
                </a:lnTo>
                <a:lnTo>
                  <a:pt x="311708" y="101663"/>
                </a:lnTo>
                <a:lnTo>
                  <a:pt x="3117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74222" y="4146397"/>
            <a:ext cx="0" cy="112395"/>
          </a:xfrm>
          <a:custGeom>
            <a:avLst/>
            <a:gdLst/>
            <a:ahLst/>
            <a:cxnLst/>
            <a:rect l="l" t="t" r="r" b="b"/>
            <a:pathLst>
              <a:path h="112395">
                <a:moveTo>
                  <a:pt x="0" y="0"/>
                </a:moveTo>
                <a:lnTo>
                  <a:pt x="0" y="112369"/>
                </a:lnTo>
              </a:path>
            </a:pathLst>
          </a:custGeom>
          <a:ln w="1070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87936" y="3885298"/>
            <a:ext cx="0" cy="374015"/>
          </a:xfrm>
          <a:custGeom>
            <a:avLst/>
            <a:gdLst/>
            <a:ahLst/>
            <a:cxnLst/>
            <a:rect l="l" t="t" r="r" b="b"/>
            <a:pathLst>
              <a:path h="374014">
                <a:moveTo>
                  <a:pt x="0" y="0"/>
                </a:moveTo>
                <a:lnTo>
                  <a:pt x="0" y="373468"/>
                </a:lnTo>
              </a:path>
            </a:pathLst>
          </a:custGeom>
          <a:ln w="10706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11684" y="4146397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5">
                <a:moveTo>
                  <a:pt x="0" y="0"/>
                </a:moveTo>
                <a:lnTo>
                  <a:pt x="0" y="101663"/>
                </a:lnTo>
              </a:path>
            </a:pathLst>
          </a:custGeom>
          <a:ln w="10706">
            <a:solidFill>
              <a:srgbClr val="F1F1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26729" y="4258767"/>
            <a:ext cx="674370" cy="444500"/>
          </a:xfrm>
          <a:custGeom>
            <a:avLst/>
            <a:gdLst/>
            <a:ahLst/>
            <a:cxnLst/>
            <a:rect l="l" t="t" r="r" b="b"/>
            <a:pathLst>
              <a:path w="674369" h="444500">
                <a:moveTo>
                  <a:pt x="0" y="0"/>
                </a:moveTo>
                <a:lnTo>
                  <a:pt x="0" y="444144"/>
                </a:lnTo>
                <a:lnTo>
                  <a:pt x="674255" y="444144"/>
                </a:lnTo>
                <a:lnTo>
                  <a:pt x="674255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214029" y="4522993"/>
            <a:ext cx="67183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solidFill>
                  <a:srgbClr val="231F20"/>
                </a:solidFill>
                <a:latin typeface="Times New Roman"/>
                <a:cs typeface="Times New Roman"/>
              </a:rPr>
              <a:t>Результаты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911678" y="4258767"/>
            <a:ext cx="311785" cy="444500"/>
          </a:xfrm>
          <a:custGeom>
            <a:avLst/>
            <a:gdLst/>
            <a:ahLst/>
            <a:cxnLst/>
            <a:rect l="l" t="t" r="r" b="b"/>
            <a:pathLst>
              <a:path w="311785" h="444500">
                <a:moveTo>
                  <a:pt x="0" y="0"/>
                </a:moveTo>
                <a:lnTo>
                  <a:pt x="0" y="444144"/>
                </a:lnTo>
                <a:lnTo>
                  <a:pt x="311708" y="444144"/>
                </a:lnTo>
                <a:lnTo>
                  <a:pt x="3117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68868" y="4253414"/>
            <a:ext cx="490220" cy="0"/>
          </a:xfrm>
          <a:custGeom>
            <a:avLst/>
            <a:gdLst/>
            <a:ahLst/>
            <a:cxnLst/>
            <a:rect l="l" t="t" r="r" b="b"/>
            <a:pathLst>
              <a:path w="490219">
                <a:moveTo>
                  <a:pt x="0" y="0"/>
                </a:moveTo>
                <a:lnTo>
                  <a:pt x="489635" y="0"/>
                </a:lnTo>
              </a:path>
            </a:pathLst>
          </a:custGeom>
          <a:ln w="1070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21382" y="4253414"/>
            <a:ext cx="361315" cy="0"/>
          </a:xfrm>
          <a:custGeom>
            <a:avLst/>
            <a:gdLst/>
            <a:ahLst/>
            <a:cxnLst/>
            <a:rect l="l" t="t" r="r" b="b"/>
            <a:pathLst>
              <a:path w="361314">
                <a:moveTo>
                  <a:pt x="0" y="0"/>
                </a:moveTo>
                <a:lnTo>
                  <a:pt x="361200" y="0"/>
                </a:lnTo>
              </a:path>
            </a:pathLst>
          </a:custGeom>
          <a:ln w="10706">
            <a:solidFill>
              <a:srgbClr val="F1F1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82583" y="4253414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496" y="0"/>
                </a:lnTo>
              </a:path>
            </a:pathLst>
          </a:custGeom>
          <a:ln w="10706">
            <a:solidFill>
              <a:srgbClr val="F1F1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53151" y="4248061"/>
            <a:ext cx="0" cy="491490"/>
          </a:xfrm>
          <a:custGeom>
            <a:avLst/>
            <a:gdLst/>
            <a:ahLst/>
            <a:cxnLst/>
            <a:rect l="l" t="t" r="r" b="b"/>
            <a:pathLst>
              <a:path h="491489">
                <a:moveTo>
                  <a:pt x="0" y="0"/>
                </a:moveTo>
                <a:lnTo>
                  <a:pt x="0" y="490969"/>
                </a:lnTo>
              </a:path>
            </a:pathLst>
          </a:custGeom>
          <a:ln w="1070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26735" y="4248061"/>
            <a:ext cx="0" cy="466090"/>
          </a:xfrm>
          <a:custGeom>
            <a:avLst/>
            <a:gdLst/>
            <a:ahLst/>
            <a:cxnLst/>
            <a:rect l="l" t="t" r="r" b="b"/>
            <a:pathLst>
              <a:path h="466089">
                <a:moveTo>
                  <a:pt x="0" y="0"/>
                </a:moveTo>
                <a:lnTo>
                  <a:pt x="0" y="465556"/>
                </a:lnTo>
              </a:path>
            </a:pathLst>
          </a:custGeom>
          <a:ln w="10706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11684" y="4258767"/>
            <a:ext cx="0" cy="444500"/>
          </a:xfrm>
          <a:custGeom>
            <a:avLst/>
            <a:gdLst/>
            <a:ahLst/>
            <a:cxnLst/>
            <a:rect l="l" t="t" r="r" b="b"/>
            <a:pathLst>
              <a:path h="444500">
                <a:moveTo>
                  <a:pt x="0" y="0"/>
                </a:moveTo>
                <a:lnTo>
                  <a:pt x="0" y="444144"/>
                </a:lnTo>
              </a:path>
            </a:pathLst>
          </a:custGeom>
          <a:ln w="10706">
            <a:solidFill>
              <a:srgbClr val="F1F1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35426" y="3885298"/>
            <a:ext cx="0" cy="828675"/>
          </a:xfrm>
          <a:custGeom>
            <a:avLst/>
            <a:gdLst/>
            <a:ahLst/>
            <a:cxnLst/>
            <a:rect l="l" t="t" r="r" b="b"/>
            <a:pathLst>
              <a:path h="828675">
                <a:moveTo>
                  <a:pt x="0" y="0"/>
                </a:moveTo>
                <a:lnTo>
                  <a:pt x="0" y="828319"/>
                </a:lnTo>
              </a:path>
            </a:pathLst>
          </a:custGeom>
          <a:ln w="10693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21382" y="4708264"/>
            <a:ext cx="1019810" cy="0"/>
          </a:xfrm>
          <a:custGeom>
            <a:avLst/>
            <a:gdLst/>
            <a:ahLst/>
            <a:cxnLst/>
            <a:rect l="l" t="t" r="r" b="b"/>
            <a:pathLst>
              <a:path w="1019810">
                <a:moveTo>
                  <a:pt x="0" y="0"/>
                </a:moveTo>
                <a:lnTo>
                  <a:pt x="1019390" y="0"/>
                </a:lnTo>
              </a:path>
            </a:pathLst>
          </a:custGeom>
          <a:ln w="10706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601656" y="5614917"/>
            <a:ext cx="872490" cy="59499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4200"/>
              </a:lnSpc>
              <a:spcBef>
                <a:spcPts val="70"/>
              </a:spcBef>
            </a:pPr>
            <a:r>
              <a:rPr sz="1200" spc="-70" dirty="0">
                <a:solidFill>
                  <a:srgbClr val="231F20"/>
                </a:solidFill>
                <a:latin typeface="Arial"/>
                <a:cs typeface="Arial"/>
              </a:rPr>
              <a:t>Улучш</a:t>
            </a:r>
            <a:r>
              <a:rPr sz="1200" spc="-8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нные  </a:t>
            </a:r>
            <a:r>
              <a:rPr sz="1200" spc="-60" dirty="0">
                <a:solidFill>
                  <a:srgbClr val="231F20"/>
                </a:solidFill>
                <a:latin typeface="Arial"/>
                <a:cs typeface="Arial"/>
              </a:rPr>
              <a:t>результаты  </a:t>
            </a:r>
            <a:r>
              <a:rPr sz="1200" spc="-50" dirty="0">
                <a:solidFill>
                  <a:srgbClr val="231F20"/>
                </a:solidFill>
                <a:latin typeface="Arial"/>
                <a:cs typeface="Arial"/>
              </a:rPr>
              <a:t>студентов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40830" y="6183558"/>
            <a:ext cx="1510030" cy="2013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-55" dirty="0" err="1">
                <a:solidFill>
                  <a:srgbClr val="231F20"/>
                </a:solidFill>
                <a:latin typeface="Arial"/>
                <a:cs typeface="Arial"/>
              </a:rPr>
              <a:t>Новые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40" dirty="0" err="1">
                <a:solidFill>
                  <a:srgbClr val="231F20"/>
                </a:solidFill>
                <a:latin typeface="Arial"/>
                <a:cs typeface="Arial"/>
              </a:rPr>
              <a:t>бизнес</a:t>
            </a:r>
            <a:r>
              <a:rPr sz="1200" spc="-35" dirty="0" err="1">
                <a:solidFill>
                  <a:srgbClr val="231F20"/>
                </a:solidFill>
                <a:latin typeface="Arial"/>
                <a:cs typeface="Arial"/>
              </a:rPr>
              <a:t>модели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89650" y="6794434"/>
            <a:ext cx="4949190" cy="4495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3970" marR="5080">
              <a:lnSpc>
                <a:spcPct val="100000"/>
              </a:lnSpc>
              <a:spcBef>
                <a:spcPts val="125"/>
              </a:spcBef>
            </a:pPr>
            <a:r>
              <a:rPr sz="850" b="1" i="1" spc="10" dirty="0">
                <a:solidFill>
                  <a:srgbClr val="929597"/>
                </a:solidFill>
                <a:latin typeface="Arial"/>
                <a:cs typeface="Arial"/>
              </a:rPr>
              <a:t>Источник: Kristin Moyer, </a:t>
            </a:r>
            <a:r>
              <a:rPr sz="850" b="1" i="1" spc="15" dirty="0">
                <a:solidFill>
                  <a:srgbClr val="929597"/>
                </a:solidFill>
                <a:latin typeface="Arial"/>
                <a:cs typeface="Arial"/>
              </a:rPr>
              <a:t>Hung </a:t>
            </a:r>
            <a:r>
              <a:rPr sz="850" b="1" i="1" spc="10" dirty="0">
                <a:solidFill>
                  <a:srgbClr val="929597"/>
                </a:solidFill>
                <a:latin typeface="Arial"/>
                <a:cs typeface="Arial"/>
              </a:rPr>
              <a:t>LeHong, Heather Colella, Lee Weldon, Michael </a:t>
            </a:r>
            <a:r>
              <a:rPr sz="850" b="1" i="1" spc="15" dirty="0">
                <a:solidFill>
                  <a:srgbClr val="929597"/>
                </a:solidFill>
                <a:latin typeface="Arial"/>
                <a:cs typeface="Arial"/>
              </a:rPr>
              <a:t>Ramsey. </a:t>
            </a:r>
            <a:r>
              <a:rPr sz="850" b="1" i="1" spc="10" dirty="0">
                <a:solidFill>
                  <a:srgbClr val="929597"/>
                </a:solidFill>
                <a:latin typeface="Arial"/>
                <a:cs typeface="Arial"/>
              </a:rPr>
              <a:t>How  to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850" b="1" i="1" spc="5" dirty="0">
                <a:solidFill>
                  <a:srgbClr val="929597"/>
                </a:solidFill>
                <a:latin typeface="Arial"/>
                <a:cs typeface="Arial"/>
              </a:rPr>
              <a:t>Design Digital </a:t>
            </a:r>
            <a:r>
              <a:rPr sz="850" b="1" i="1" spc="10" dirty="0">
                <a:solidFill>
                  <a:srgbClr val="929597"/>
                </a:solidFill>
                <a:latin typeface="Arial"/>
                <a:cs typeface="Arial"/>
              </a:rPr>
              <a:t>Business Transformation, 4 June 2018 </a:t>
            </a:r>
            <a:r>
              <a:rPr sz="850" b="1" i="1" spc="5" dirty="0">
                <a:solidFill>
                  <a:srgbClr val="929597"/>
                </a:solidFill>
                <a:latin typeface="Arial"/>
                <a:cs typeface="Arial"/>
              </a:rPr>
              <a:t>ID: </a:t>
            </a:r>
            <a:r>
              <a:rPr sz="850" b="1" i="1" spc="10" dirty="0">
                <a:solidFill>
                  <a:srgbClr val="929597"/>
                </a:solidFill>
                <a:latin typeface="Arial"/>
                <a:cs typeface="Arial"/>
              </a:rPr>
              <a:t>G00362953, Gartner</a:t>
            </a:r>
            <a:endParaRPr sz="85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7660" indent="-314960">
              <a:lnSpc>
                <a:spcPts val="2790"/>
              </a:lnSpc>
              <a:spcBef>
                <a:spcPts val="105"/>
              </a:spcBef>
              <a:buFont typeface="Arial"/>
              <a:buChar char="•"/>
              <a:tabLst>
                <a:tab pos="328295" algn="l"/>
                <a:tab pos="328930" algn="l"/>
              </a:tabLst>
            </a:pPr>
            <a:r>
              <a:rPr spc="-80" dirty="0"/>
              <a:t>Конкурентное </a:t>
            </a:r>
            <a:r>
              <a:rPr spc="-85" dirty="0"/>
              <a:t>предложение</a:t>
            </a:r>
            <a:r>
              <a:rPr spc="-175" dirty="0"/>
              <a:t> </a:t>
            </a:r>
            <a:r>
              <a:rPr spc="-145" dirty="0"/>
              <a:t>–</a:t>
            </a:r>
          </a:p>
          <a:p>
            <a:pPr marL="328295">
              <a:lnSpc>
                <a:spcPts val="2790"/>
              </a:lnSpc>
            </a:pPr>
            <a:r>
              <a:rPr spc="-114" dirty="0"/>
              <a:t>основа </a:t>
            </a:r>
            <a:r>
              <a:rPr spc="-100" dirty="0"/>
              <a:t>бизнес</a:t>
            </a:r>
            <a:r>
              <a:rPr spc="-130" dirty="0"/>
              <a:t> </a:t>
            </a:r>
            <a:r>
              <a:rPr spc="-95" dirty="0"/>
              <a:t>модели</a:t>
            </a:r>
          </a:p>
          <a:p>
            <a:pPr marL="327660" marR="5080" indent="-314960">
              <a:lnSpc>
                <a:spcPct val="102400"/>
              </a:lnSpc>
              <a:spcBef>
                <a:spcPts val="545"/>
              </a:spcBef>
              <a:buFont typeface="Arial"/>
              <a:buChar char="•"/>
              <a:tabLst>
                <a:tab pos="327660" algn="l"/>
                <a:tab pos="328295" algn="l"/>
              </a:tabLst>
            </a:pPr>
            <a:r>
              <a:rPr sz="2400" spc="-70" dirty="0"/>
              <a:t>Как </a:t>
            </a:r>
            <a:r>
              <a:rPr sz="2400" spc="-95" dirty="0"/>
              <a:t>изменится </a:t>
            </a:r>
            <a:r>
              <a:rPr sz="2400" spc="-155" dirty="0"/>
              <a:t>ваше</a:t>
            </a:r>
            <a:r>
              <a:rPr sz="2400" spc="-270" dirty="0"/>
              <a:t> </a:t>
            </a:r>
            <a:r>
              <a:rPr sz="2400" spc="-60" dirty="0"/>
              <a:t>конкурентное  </a:t>
            </a:r>
            <a:r>
              <a:rPr sz="2400" spc="-90" dirty="0"/>
              <a:t>предложение?</a:t>
            </a:r>
            <a:endParaRPr sz="2400"/>
          </a:p>
          <a:p>
            <a:pPr marR="116205" algn="r">
              <a:lnSpc>
                <a:spcPct val="100000"/>
              </a:lnSpc>
              <a:spcBef>
                <a:spcPts val="185"/>
              </a:spcBef>
            </a:pPr>
            <a:r>
              <a:rPr sz="1750" i="1" spc="-90" dirty="0">
                <a:latin typeface="Arial"/>
                <a:cs typeface="Arial"/>
              </a:rPr>
              <a:t>Создать</a:t>
            </a:r>
            <a:endParaRPr sz="17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15380" y="5224328"/>
            <a:ext cx="125031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i="1" spc="-105" dirty="0">
                <a:solidFill>
                  <a:srgbClr val="231F20"/>
                </a:solidFill>
                <a:latin typeface="Arial"/>
                <a:cs typeface="Arial"/>
              </a:rPr>
              <a:t>Улучшить</a:t>
            </a:r>
            <a:endParaRPr sz="21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86841" y="4394545"/>
            <a:ext cx="1664970" cy="998219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750" i="1" spc="-80" dirty="0">
                <a:solidFill>
                  <a:srgbClr val="231F20"/>
                </a:solidFill>
                <a:latin typeface="Arial"/>
                <a:cs typeface="Arial"/>
              </a:rPr>
              <a:t>Расширить</a:t>
            </a:r>
            <a:endParaRPr sz="1750">
              <a:latin typeface="Arial"/>
              <a:cs typeface="Arial"/>
            </a:endParaRPr>
          </a:p>
          <a:p>
            <a:pPr marL="167640" marR="5080">
              <a:lnSpc>
                <a:spcPct val="76500"/>
              </a:lnSpc>
              <a:spcBef>
                <a:spcPts val="910"/>
              </a:spcBef>
            </a:pPr>
            <a:r>
              <a:rPr sz="1400" i="1" spc="-95" dirty="0">
                <a:solidFill>
                  <a:srgbClr val="231F20"/>
                </a:solidFill>
                <a:latin typeface="Arial"/>
                <a:cs typeface="Arial"/>
              </a:rPr>
              <a:t>Проработать </a:t>
            </a:r>
            <a:r>
              <a:rPr sz="1400" i="1" spc="10" dirty="0">
                <a:solidFill>
                  <a:srgbClr val="231F20"/>
                </a:solidFill>
                <a:latin typeface="Arial"/>
                <a:cs typeface="Arial"/>
              </a:rPr>
              <a:t>или  </a:t>
            </a:r>
            <a:r>
              <a:rPr sz="1400" i="1" spc="-65" dirty="0">
                <a:solidFill>
                  <a:srgbClr val="231F20"/>
                </a:solidFill>
                <a:latin typeface="Arial"/>
                <a:cs typeface="Arial"/>
              </a:rPr>
              <a:t>расширить</a:t>
            </a:r>
            <a:endParaRPr sz="1400">
              <a:latin typeface="Arial"/>
              <a:cs typeface="Arial"/>
            </a:endParaRPr>
          </a:p>
          <a:p>
            <a:pPr marL="167640">
              <a:lnSpc>
                <a:spcPts val="1425"/>
              </a:lnSpc>
            </a:pPr>
            <a:r>
              <a:rPr sz="1400" i="1" dirty="0">
                <a:solidFill>
                  <a:srgbClr val="231F20"/>
                </a:solidFill>
                <a:latin typeface="Arial"/>
                <a:cs typeface="Arial"/>
              </a:rPr>
              <a:t>предложение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592292" y="5499718"/>
            <a:ext cx="2200275" cy="54165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73990" indent="-161290">
              <a:lnSpc>
                <a:spcPct val="100000"/>
              </a:lnSpc>
              <a:spcBef>
                <a:spcPts val="475"/>
              </a:spcBef>
              <a:buSzPct val="103703"/>
              <a:buChar char="•"/>
              <a:tabLst>
                <a:tab pos="174625" algn="l"/>
              </a:tabLst>
            </a:pPr>
            <a:r>
              <a:rPr sz="1350" i="1" dirty="0">
                <a:solidFill>
                  <a:srgbClr val="231F20"/>
                </a:solidFill>
                <a:latin typeface="Arial"/>
                <a:cs typeface="Arial"/>
              </a:rPr>
              <a:t>маленькие,</a:t>
            </a:r>
            <a:r>
              <a:rPr sz="1350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i="1" spc="-45" dirty="0">
                <a:solidFill>
                  <a:srgbClr val="231F20"/>
                </a:solidFill>
                <a:latin typeface="Arial"/>
                <a:cs typeface="Arial"/>
              </a:rPr>
              <a:t>постепенные</a:t>
            </a:r>
            <a:endParaRPr sz="1350">
              <a:latin typeface="Arial"/>
              <a:cs typeface="Arial"/>
            </a:endParaRPr>
          </a:p>
          <a:p>
            <a:pPr marL="574675">
              <a:lnSpc>
                <a:spcPct val="100000"/>
              </a:lnSpc>
              <a:spcBef>
                <a:spcPts val="385"/>
              </a:spcBef>
            </a:pPr>
            <a:r>
              <a:rPr sz="1400" i="1" dirty="0">
                <a:solidFill>
                  <a:srgbClr val="231F20"/>
                </a:solidFill>
                <a:latin typeface="Arial"/>
                <a:cs typeface="Arial"/>
              </a:rPr>
              <a:t>изменения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747366" y="4468147"/>
            <a:ext cx="1550035" cy="16827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68910">
              <a:lnSpc>
                <a:spcPct val="100000"/>
              </a:lnSpc>
              <a:spcBef>
                <a:spcPts val="110"/>
              </a:spcBef>
            </a:pPr>
            <a:r>
              <a:rPr sz="1750" i="1" dirty="0">
                <a:solidFill>
                  <a:srgbClr val="231F20"/>
                </a:solidFill>
                <a:latin typeface="Arial"/>
                <a:cs typeface="Arial"/>
              </a:rPr>
              <a:t>новое</a:t>
            </a:r>
            <a:endParaRPr sz="1750">
              <a:latin typeface="Arial"/>
              <a:cs typeface="Arial"/>
            </a:endParaRPr>
          </a:p>
          <a:p>
            <a:pPr marL="168910">
              <a:lnSpc>
                <a:spcPct val="100000"/>
              </a:lnSpc>
              <a:spcBef>
                <a:spcPts val="110"/>
              </a:spcBef>
            </a:pPr>
            <a:r>
              <a:rPr sz="1750" i="1" spc="-20" dirty="0">
                <a:solidFill>
                  <a:srgbClr val="231F20"/>
                </a:solidFill>
                <a:latin typeface="Arial"/>
                <a:cs typeface="Arial"/>
              </a:rPr>
              <a:t>предложение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ts val="1575"/>
              </a:lnSpc>
              <a:spcBef>
                <a:spcPts val="1045"/>
              </a:spcBef>
            </a:pPr>
            <a:r>
              <a:rPr sz="1400" i="1" spc="-10" dirty="0">
                <a:solidFill>
                  <a:srgbClr val="231F20"/>
                </a:solidFill>
                <a:latin typeface="Arial"/>
                <a:cs typeface="Arial"/>
              </a:rPr>
              <a:t>новые</a:t>
            </a:r>
            <a:endParaRPr sz="1400">
              <a:latin typeface="Arial"/>
              <a:cs typeface="Arial"/>
            </a:endParaRPr>
          </a:p>
          <a:p>
            <a:pPr marL="313690" marR="387985">
              <a:lnSpc>
                <a:spcPts val="1590"/>
              </a:lnSpc>
              <a:spcBef>
                <a:spcPts val="25"/>
              </a:spcBef>
            </a:pPr>
            <a:r>
              <a:rPr sz="1400" i="1" spc="-5" dirty="0">
                <a:solidFill>
                  <a:srgbClr val="231F20"/>
                </a:solidFill>
                <a:latin typeface="Arial"/>
                <a:cs typeface="Arial"/>
              </a:rPr>
              <a:t>обещания  о</a:t>
            </a:r>
            <a:endParaRPr sz="1400">
              <a:latin typeface="Arial"/>
              <a:cs typeface="Arial"/>
            </a:endParaRPr>
          </a:p>
          <a:p>
            <a:pPr marL="519430">
              <a:lnSpc>
                <a:spcPts val="1280"/>
              </a:lnSpc>
            </a:pPr>
            <a:r>
              <a:rPr sz="1400" i="1" spc="-75" dirty="0">
                <a:solidFill>
                  <a:srgbClr val="231F20"/>
                </a:solidFill>
                <a:latin typeface="Arial"/>
                <a:cs typeface="Arial"/>
              </a:rPr>
              <a:t>продуктах/</a:t>
            </a:r>
            <a:endParaRPr sz="1400">
              <a:latin typeface="Arial"/>
              <a:cs typeface="Arial"/>
            </a:endParaRPr>
          </a:p>
          <a:p>
            <a:pPr marL="248285" algn="ctr">
              <a:lnSpc>
                <a:spcPts val="1620"/>
              </a:lnSpc>
            </a:pPr>
            <a:r>
              <a:rPr sz="1400" i="1" dirty="0">
                <a:solidFill>
                  <a:srgbClr val="231F20"/>
                </a:solidFill>
                <a:latin typeface="Arial"/>
                <a:cs typeface="Arial"/>
              </a:rPr>
              <a:t>сервисах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172" y="1777263"/>
            <a:ext cx="3630434" cy="3630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18045" y="2639021"/>
            <a:ext cx="2703449" cy="26438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47250" y="6808452"/>
            <a:ext cx="1716836" cy="3829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15268" y="3295167"/>
            <a:ext cx="1170000" cy="1711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56839" y="2426770"/>
            <a:ext cx="79184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-80" dirty="0">
                <a:solidFill>
                  <a:srgbClr val="231F20"/>
                </a:solidFill>
                <a:latin typeface="Arial"/>
                <a:cs typeface="Arial"/>
              </a:rPr>
              <a:t>Культура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28076" y="3338151"/>
            <a:ext cx="1233170" cy="294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spc="-45" dirty="0">
                <a:solidFill>
                  <a:srgbClr val="231F20"/>
                </a:solidFill>
                <a:latin typeface="Arial"/>
                <a:cs typeface="Arial"/>
              </a:rPr>
              <a:t>Компоне</a:t>
            </a:r>
            <a:r>
              <a:rPr sz="1750" spc="-65" dirty="0">
                <a:solidFill>
                  <a:srgbClr val="231F20"/>
                </a:solidFill>
                <a:latin typeface="Arial"/>
                <a:cs typeface="Arial"/>
              </a:rPr>
              <a:t>н</a:t>
            </a:r>
            <a:r>
              <a:rPr sz="1750" spc="-110" dirty="0">
                <a:solidFill>
                  <a:srgbClr val="231F20"/>
                </a:solidFill>
                <a:latin typeface="Arial"/>
                <a:cs typeface="Arial"/>
              </a:rPr>
              <a:t>ты</a:t>
            </a:r>
            <a:endParaRPr sz="1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9329" y="4674835"/>
            <a:ext cx="101790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-60" dirty="0">
                <a:solidFill>
                  <a:srgbClr val="231F20"/>
                </a:solidFill>
                <a:latin typeface="Arial"/>
                <a:cs typeface="Arial"/>
              </a:rPr>
              <a:t>Технологии</a:t>
            </a:r>
            <a:endParaRPr sz="1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6228" y="4674831"/>
            <a:ext cx="85153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-80" dirty="0">
                <a:solidFill>
                  <a:srgbClr val="231F20"/>
                </a:solidFill>
                <a:latin typeface="Arial"/>
                <a:cs typeface="Arial"/>
              </a:rPr>
              <a:t>Персонал</a:t>
            </a:r>
            <a:endParaRPr sz="155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760188" y="1046168"/>
            <a:ext cx="4542155" cy="5073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150" spc="-225" dirty="0">
                <a:solidFill>
                  <a:srgbClr val="231F20"/>
                </a:solidFill>
              </a:rPr>
              <a:t>Цифровая</a:t>
            </a:r>
            <a:r>
              <a:rPr sz="3150" spc="-200" dirty="0">
                <a:solidFill>
                  <a:srgbClr val="231F20"/>
                </a:solidFill>
              </a:rPr>
              <a:t> </a:t>
            </a:r>
            <a:r>
              <a:rPr sz="3150" spc="-175" dirty="0">
                <a:solidFill>
                  <a:srgbClr val="231F20"/>
                </a:solidFill>
              </a:rPr>
              <a:t>трансформация</a:t>
            </a:r>
            <a:endParaRPr sz="3150"/>
          </a:p>
        </p:txBody>
      </p:sp>
      <p:sp>
        <p:nvSpPr>
          <p:cNvPr id="12" name="object 12"/>
          <p:cNvSpPr/>
          <p:nvPr/>
        </p:nvSpPr>
        <p:spPr>
          <a:xfrm>
            <a:off x="8068094" y="1933784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5">
                <a:moveTo>
                  <a:pt x="0" y="0"/>
                </a:moveTo>
                <a:lnTo>
                  <a:pt x="329361" y="0"/>
                </a:lnTo>
              </a:path>
            </a:pathLst>
          </a:custGeom>
          <a:ln w="1070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97532" y="1933784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5">
                <a:moveTo>
                  <a:pt x="0" y="0"/>
                </a:moveTo>
                <a:lnTo>
                  <a:pt x="234111" y="0"/>
                </a:lnTo>
              </a:path>
            </a:pathLst>
          </a:custGeom>
          <a:ln w="1070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660238" y="1730066"/>
            <a:ext cx="1391805" cy="60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lang="ru-RU" sz="1400" spc="-50" dirty="0">
                <a:solidFill>
                  <a:srgbClr val="231F20"/>
                </a:solidFill>
                <a:latin typeface="Arial"/>
                <a:cs typeface="Arial"/>
              </a:rPr>
              <a:t>Инновации </a:t>
            </a:r>
            <a:r>
              <a:rPr sz="1400" spc="-5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endParaRPr sz="14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5"/>
              </a:spcBef>
            </a:pPr>
            <a:r>
              <a:rPr sz="1400" spc="-55" dirty="0" err="1">
                <a:solidFill>
                  <a:srgbClr val="231F20"/>
                </a:solidFill>
                <a:latin typeface="Arial"/>
                <a:cs typeface="Arial"/>
              </a:rPr>
              <a:t>Преподава</a:t>
            </a:r>
            <a:r>
              <a:rPr sz="1400" spc="-15" dirty="0" err="1">
                <a:solidFill>
                  <a:srgbClr val="231F20"/>
                </a:solidFill>
                <a:latin typeface="Arial"/>
                <a:cs typeface="Arial"/>
              </a:rPr>
              <a:t>н</a:t>
            </a:r>
            <a:r>
              <a:rPr lang="ru-RU" sz="1400" spc="-15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400" spc="-15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4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ts val="1225"/>
              </a:lnSpc>
            </a:pP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обучении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073447" y="1928431"/>
            <a:ext cx="0" cy="668020"/>
          </a:xfrm>
          <a:custGeom>
            <a:avLst/>
            <a:gdLst/>
            <a:ahLst/>
            <a:cxnLst/>
            <a:rect l="l" t="t" r="r" b="b"/>
            <a:pathLst>
              <a:path h="668019">
                <a:moveTo>
                  <a:pt x="0" y="0"/>
                </a:moveTo>
                <a:lnTo>
                  <a:pt x="0" y="667562"/>
                </a:lnTo>
              </a:path>
            </a:pathLst>
          </a:custGeom>
          <a:ln w="1070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841647" y="2135119"/>
            <a:ext cx="2026110" cy="673774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132080" algn="ctr">
              <a:lnSpc>
                <a:spcPct val="108600"/>
              </a:lnSpc>
              <a:spcBef>
                <a:spcPts val="215"/>
              </a:spcBef>
            </a:pPr>
            <a:r>
              <a:rPr sz="1400" spc="-65" dirty="0" err="1">
                <a:solidFill>
                  <a:srgbClr val="231F20"/>
                </a:solidFill>
                <a:latin typeface="Arial"/>
                <a:cs typeface="Arial"/>
              </a:rPr>
              <a:t>Новые</a:t>
            </a:r>
            <a:r>
              <a:rPr sz="1400" spc="-65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sz="1400" spc="-55" dirty="0" err="1">
                <a:solidFill>
                  <a:srgbClr val="231F20"/>
                </a:solidFill>
                <a:latin typeface="Arial"/>
                <a:cs typeface="Arial"/>
              </a:rPr>
              <a:t>исследовательские</a:t>
            </a:r>
            <a:endParaRPr sz="1400" dirty="0">
              <a:latin typeface="Arial"/>
              <a:cs typeface="Arial"/>
            </a:endParaRPr>
          </a:p>
          <a:p>
            <a:pPr marL="255904" marR="12700" indent="-227965" algn="ctr">
              <a:lnSpc>
                <a:spcPct val="76200"/>
              </a:lnSpc>
              <a:spcBef>
                <a:spcPts val="60"/>
              </a:spcBef>
            </a:pPr>
            <a:r>
              <a:rPr sz="1400" spc="-45" dirty="0" err="1">
                <a:solidFill>
                  <a:srgbClr val="231F20"/>
                </a:solidFill>
                <a:latin typeface="Arial"/>
                <a:cs typeface="Arial"/>
              </a:rPr>
              <a:t>воз</a:t>
            </a:r>
            <a:r>
              <a:rPr sz="1400" spc="-70" dirty="0" err="1">
                <a:solidFill>
                  <a:srgbClr val="231F20"/>
                </a:solidFill>
                <a:latin typeface="Arial"/>
                <a:cs typeface="Arial"/>
              </a:rPr>
              <a:t>м</a:t>
            </a:r>
            <a:r>
              <a:rPr sz="1400" spc="-20" dirty="0" err="1">
                <a:solidFill>
                  <a:srgbClr val="231F20"/>
                </a:solidFill>
                <a:latin typeface="Arial"/>
                <a:cs typeface="Arial"/>
              </a:rPr>
              <a:t>ож</a:t>
            </a:r>
            <a:r>
              <a:rPr sz="1400" spc="-35" dirty="0" err="1">
                <a:solidFill>
                  <a:srgbClr val="231F20"/>
                </a:solidFill>
                <a:latin typeface="Arial"/>
                <a:cs typeface="Arial"/>
              </a:rPr>
              <a:t>н</a:t>
            </a:r>
            <a:r>
              <a:rPr sz="1400" spc="-30" dirty="0" err="1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400" spc="-75" dirty="0" err="1">
                <a:solidFill>
                  <a:srgbClr val="231F20"/>
                </a:solidFill>
                <a:latin typeface="Arial"/>
                <a:cs typeface="Arial"/>
              </a:rPr>
              <a:t>сти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745691" y="2622753"/>
            <a:ext cx="322580" cy="142240"/>
          </a:xfrm>
          <a:custGeom>
            <a:avLst/>
            <a:gdLst/>
            <a:ahLst/>
            <a:cxnLst/>
            <a:rect l="l" t="t" r="r" b="b"/>
            <a:pathLst>
              <a:path w="322579" h="142239">
                <a:moveTo>
                  <a:pt x="0" y="0"/>
                </a:moveTo>
                <a:lnTo>
                  <a:pt x="0" y="141795"/>
                </a:lnTo>
                <a:lnTo>
                  <a:pt x="322402" y="141795"/>
                </a:lnTo>
                <a:lnTo>
                  <a:pt x="3224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45691" y="2764624"/>
            <a:ext cx="322580" cy="109220"/>
          </a:xfrm>
          <a:custGeom>
            <a:avLst/>
            <a:gdLst/>
            <a:ahLst/>
            <a:cxnLst/>
            <a:rect l="l" t="t" r="r" b="b"/>
            <a:pathLst>
              <a:path w="322579" h="109219">
                <a:moveTo>
                  <a:pt x="0" y="0"/>
                </a:moveTo>
                <a:lnTo>
                  <a:pt x="0" y="108623"/>
                </a:lnTo>
                <a:lnTo>
                  <a:pt x="322402" y="108623"/>
                </a:lnTo>
                <a:lnTo>
                  <a:pt x="3224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73453" y="2622753"/>
            <a:ext cx="313690" cy="142240"/>
          </a:xfrm>
          <a:custGeom>
            <a:avLst/>
            <a:gdLst/>
            <a:ahLst/>
            <a:cxnLst/>
            <a:rect l="l" t="t" r="r" b="b"/>
            <a:pathLst>
              <a:path w="313690" h="142239">
                <a:moveTo>
                  <a:pt x="0" y="0"/>
                </a:moveTo>
                <a:lnTo>
                  <a:pt x="0" y="141795"/>
                </a:lnTo>
                <a:lnTo>
                  <a:pt x="313308" y="141795"/>
                </a:lnTo>
                <a:lnTo>
                  <a:pt x="3133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73453" y="2764624"/>
            <a:ext cx="313690" cy="109220"/>
          </a:xfrm>
          <a:custGeom>
            <a:avLst/>
            <a:gdLst/>
            <a:ahLst/>
            <a:cxnLst/>
            <a:rect l="l" t="t" r="r" b="b"/>
            <a:pathLst>
              <a:path w="313690" h="109219">
                <a:moveTo>
                  <a:pt x="0" y="0"/>
                </a:moveTo>
                <a:lnTo>
                  <a:pt x="0" y="108623"/>
                </a:lnTo>
                <a:lnTo>
                  <a:pt x="313308" y="108623"/>
                </a:lnTo>
                <a:lnTo>
                  <a:pt x="3133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33651" y="2617400"/>
            <a:ext cx="658495" cy="0"/>
          </a:xfrm>
          <a:custGeom>
            <a:avLst/>
            <a:gdLst/>
            <a:ahLst/>
            <a:cxnLst/>
            <a:rect l="l" t="t" r="r" b="b"/>
            <a:pathLst>
              <a:path w="658495">
                <a:moveTo>
                  <a:pt x="0" y="0"/>
                </a:moveTo>
                <a:lnTo>
                  <a:pt x="658456" y="0"/>
                </a:lnTo>
              </a:path>
            </a:pathLst>
          </a:custGeom>
          <a:ln w="10706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73447" y="2622816"/>
            <a:ext cx="0" cy="250825"/>
          </a:xfrm>
          <a:custGeom>
            <a:avLst/>
            <a:gdLst/>
            <a:ahLst/>
            <a:cxnLst/>
            <a:rect l="l" t="t" r="r" b="b"/>
            <a:pathLst>
              <a:path h="250825">
                <a:moveTo>
                  <a:pt x="0" y="0"/>
                </a:moveTo>
                <a:lnTo>
                  <a:pt x="0" y="250431"/>
                </a:lnTo>
              </a:path>
            </a:pathLst>
          </a:custGeom>
          <a:ln w="10706">
            <a:solidFill>
              <a:srgbClr val="F1F1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45691" y="2873248"/>
            <a:ext cx="322580" cy="224790"/>
          </a:xfrm>
          <a:custGeom>
            <a:avLst/>
            <a:gdLst/>
            <a:ahLst/>
            <a:cxnLst/>
            <a:rect l="l" t="t" r="r" b="b"/>
            <a:pathLst>
              <a:path w="322579" h="224789">
                <a:moveTo>
                  <a:pt x="0" y="0"/>
                </a:moveTo>
                <a:lnTo>
                  <a:pt x="0" y="224751"/>
                </a:lnTo>
                <a:lnTo>
                  <a:pt x="322402" y="224751"/>
                </a:lnTo>
                <a:lnTo>
                  <a:pt x="3224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73453" y="2873248"/>
            <a:ext cx="313690" cy="224790"/>
          </a:xfrm>
          <a:custGeom>
            <a:avLst/>
            <a:gdLst/>
            <a:ahLst/>
            <a:cxnLst/>
            <a:rect l="l" t="t" r="r" b="b"/>
            <a:pathLst>
              <a:path w="313690" h="224789">
                <a:moveTo>
                  <a:pt x="0" y="0"/>
                </a:moveTo>
                <a:lnTo>
                  <a:pt x="0" y="224751"/>
                </a:lnTo>
                <a:lnTo>
                  <a:pt x="313308" y="224751"/>
                </a:lnTo>
                <a:lnTo>
                  <a:pt x="3133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35991" y="2873248"/>
            <a:ext cx="0" cy="235585"/>
          </a:xfrm>
          <a:custGeom>
            <a:avLst/>
            <a:gdLst/>
            <a:ahLst/>
            <a:cxnLst/>
            <a:rect l="l" t="t" r="r" b="b"/>
            <a:pathLst>
              <a:path h="235585">
                <a:moveTo>
                  <a:pt x="0" y="0"/>
                </a:moveTo>
                <a:lnTo>
                  <a:pt x="0" y="235457"/>
                </a:lnTo>
              </a:path>
            </a:pathLst>
          </a:custGeom>
          <a:ln w="1069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73447" y="2873248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51"/>
                </a:lnTo>
              </a:path>
            </a:pathLst>
          </a:custGeom>
          <a:ln w="10706">
            <a:solidFill>
              <a:srgbClr val="F1F1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45691" y="3108705"/>
            <a:ext cx="322580" cy="321310"/>
          </a:xfrm>
          <a:custGeom>
            <a:avLst/>
            <a:gdLst/>
            <a:ahLst/>
            <a:cxnLst/>
            <a:rect l="l" t="t" r="r" b="b"/>
            <a:pathLst>
              <a:path w="322579" h="321310">
                <a:moveTo>
                  <a:pt x="0" y="0"/>
                </a:moveTo>
                <a:lnTo>
                  <a:pt x="0" y="321068"/>
                </a:lnTo>
                <a:lnTo>
                  <a:pt x="322402" y="321068"/>
                </a:lnTo>
                <a:lnTo>
                  <a:pt x="3224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73453" y="3108705"/>
            <a:ext cx="313690" cy="321310"/>
          </a:xfrm>
          <a:custGeom>
            <a:avLst/>
            <a:gdLst/>
            <a:ahLst/>
            <a:cxnLst/>
            <a:rect l="l" t="t" r="r" b="b"/>
            <a:pathLst>
              <a:path w="313690" h="321310">
                <a:moveTo>
                  <a:pt x="0" y="0"/>
                </a:moveTo>
                <a:lnTo>
                  <a:pt x="0" y="321068"/>
                </a:lnTo>
                <a:lnTo>
                  <a:pt x="313308" y="321068"/>
                </a:lnTo>
                <a:lnTo>
                  <a:pt x="3133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30644" y="3103353"/>
            <a:ext cx="490220" cy="0"/>
          </a:xfrm>
          <a:custGeom>
            <a:avLst/>
            <a:gdLst/>
            <a:ahLst/>
            <a:cxnLst/>
            <a:rect l="l" t="t" r="r" b="b"/>
            <a:pathLst>
              <a:path w="490220">
                <a:moveTo>
                  <a:pt x="0" y="0"/>
                </a:moveTo>
                <a:lnTo>
                  <a:pt x="489623" y="0"/>
                </a:lnTo>
              </a:path>
            </a:pathLst>
          </a:custGeom>
          <a:ln w="1070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44345" y="3103353"/>
            <a:ext cx="648335" cy="0"/>
          </a:xfrm>
          <a:custGeom>
            <a:avLst/>
            <a:gdLst/>
            <a:ahLst/>
            <a:cxnLst/>
            <a:rect l="l" t="t" r="r" b="b"/>
            <a:pathLst>
              <a:path w="648334">
                <a:moveTo>
                  <a:pt x="0" y="0"/>
                </a:moveTo>
                <a:lnTo>
                  <a:pt x="647763" y="0"/>
                </a:lnTo>
              </a:path>
            </a:pathLst>
          </a:custGeom>
          <a:ln w="10706">
            <a:solidFill>
              <a:srgbClr val="F1F1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14920" y="3097999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0"/>
                </a:moveTo>
                <a:lnTo>
                  <a:pt x="0" y="367906"/>
                </a:lnTo>
              </a:path>
            </a:pathLst>
          </a:custGeom>
          <a:ln w="1069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38998" y="2612047"/>
            <a:ext cx="0" cy="828675"/>
          </a:xfrm>
          <a:custGeom>
            <a:avLst/>
            <a:gdLst/>
            <a:ahLst/>
            <a:cxnLst/>
            <a:rect l="l" t="t" r="r" b="b"/>
            <a:pathLst>
              <a:path h="828675">
                <a:moveTo>
                  <a:pt x="0" y="0"/>
                </a:moveTo>
                <a:lnTo>
                  <a:pt x="0" y="828433"/>
                </a:lnTo>
              </a:path>
            </a:pathLst>
          </a:custGeom>
          <a:ln w="10693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73447" y="3108705"/>
            <a:ext cx="0" cy="321310"/>
          </a:xfrm>
          <a:custGeom>
            <a:avLst/>
            <a:gdLst/>
            <a:ahLst/>
            <a:cxnLst/>
            <a:rect l="l" t="t" r="r" b="b"/>
            <a:pathLst>
              <a:path h="321310">
                <a:moveTo>
                  <a:pt x="0" y="0"/>
                </a:moveTo>
                <a:lnTo>
                  <a:pt x="0" y="321068"/>
                </a:lnTo>
              </a:path>
            </a:pathLst>
          </a:custGeom>
          <a:ln w="10706">
            <a:solidFill>
              <a:srgbClr val="F1F1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97525" y="2612047"/>
            <a:ext cx="0" cy="828675"/>
          </a:xfrm>
          <a:custGeom>
            <a:avLst/>
            <a:gdLst/>
            <a:ahLst/>
            <a:cxnLst/>
            <a:rect l="l" t="t" r="r" b="b"/>
            <a:pathLst>
              <a:path h="828675">
                <a:moveTo>
                  <a:pt x="0" y="0"/>
                </a:moveTo>
                <a:lnTo>
                  <a:pt x="0" y="828433"/>
                </a:lnTo>
              </a:path>
            </a:pathLst>
          </a:custGeom>
          <a:ln w="10706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33651" y="3435134"/>
            <a:ext cx="658495" cy="0"/>
          </a:xfrm>
          <a:custGeom>
            <a:avLst/>
            <a:gdLst/>
            <a:ahLst/>
            <a:cxnLst/>
            <a:rect l="l" t="t" r="r" b="b"/>
            <a:pathLst>
              <a:path w="658495">
                <a:moveTo>
                  <a:pt x="0" y="0"/>
                </a:moveTo>
                <a:lnTo>
                  <a:pt x="658456" y="0"/>
                </a:lnTo>
              </a:path>
            </a:pathLst>
          </a:custGeom>
          <a:ln w="10693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719632" y="3558665"/>
            <a:ext cx="2025014" cy="132016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ct val="96200"/>
              </a:lnSpc>
              <a:spcBef>
                <a:spcPts val="185"/>
              </a:spcBef>
            </a:pPr>
            <a:r>
              <a:rPr sz="1750" b="1" i="1" dirty="0">
                <a:solidFill>
                  <a:srgbClr val="231F20"/>
                </a:solidFill>
                <a:latin typeface="Arial"/>
                <a:cs typeface="Arial"/>
              </a:rPr>
              <a:t>Если </a:t>
            </a:r>
            <a:r>
              <a:rPr sz="1750" b="1" i="1" spc="5" dirty="0">
                <a:solidFill>
                  <a:srgbClr val="231F20"/>
                </a:solidFill>
                <a:latin typeface="Arial"/>
                <a:cs typeface="Arial"/>
              </a:rPr>
              <a:t>вы</a:t>
            </a:r>
            <a:r>
              <a:rPr sz="1750" b="1" i="1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i="1" dirty="0">
                <a:solidFill>
                  <a:srgbClr val="231F20"/>
                </a:solidFill>
                <a:latin typeface="Arial"/>
                <a:cs typeface="Arial"/>
              </a:rPr>
              <a:t>меняете  конкурентное  предложение,  вам </a:t>
            </a:r>
            <a:r>
              <a:rPr sz="1750" b="1" i="1" spc="-5" dirty="0">
                <a:solidFill>
                  <a:srgbClr val="231F20"/>
                </a:solidFill>
                <a:latin typeface="Arial"/>
                <a:cs typeface="Arial"/>
              </a:rPr>
              <a:t>необходимо  </a:t>
            </a:r>
            <a:r>
              <a:rPr sz="1750" b="1" i="1" dirty="0">
                <a:solidFill>
                  <a:srgbClr val="231F20"/>
                </a:solidFill>
                <a:latin typeface="Arial"/>
                <a:cs typeface="Arial"/>
              </a:rPr>
              <a:t>поменять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818247" y="4470180"/>
            <a:ext cx="1189438" cy="201978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82575" marR="5080" indent="-270510">
              <a:lnSpc>
                <a:spcPts val="1320"/>
              </a:lnSpc>
              <a:spcBef>
                <a:spcPts val="275"/>
              </a:spcBef>
            </a:pPr>
            <a:r>
              <a:rPr sz="1400" spc="-55" dirty="0" err="1">
                <a:solidFill>
                  <a:srgbClr val="231F20"/>
                </a:solidFill>
                <a:latin typeface="Arial"/>
                <a:cs typeface="Arial"/>
              </a:rPr>
              <a:t>результат</a:t>
            </a:r>
            <a:r>
              <a:rPr sz="1400" spc="-45" dirty="0" err="1">
                <a:solidFill>
                  <a:srgbClr val="231F20"/>
                </a:solidFill>
                <a:latin typeface="Arial"/>
                <a:cs typeface="Arial"/>
              </a:rPr>
              <a:t>ы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819616" y="4672158"/>
            <a:ext cx="837055" cy="23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-9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1400" spc="-80" dirty="0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sz="1400" spc="-50" dirty="0">
                <a:solidFill>
                  <a:srgbClr val="231F20"/>
                </a:solidFill>
                <a:latin typeface="Arial"/>
                <a:cs typeface="Arial"/>
              </a:rPr>
              <a:t>удентов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084153" y="3931411"/>
            <a:ext cx="0" cy="947419"/>
          </a:xfrm>
          <a:custGeom>
            <a:avLst/>
            <a:gdLst/>
            <a:ahLst/>
            <a:cxnLst/>
            <a:rect l="l" t="t" r="r" b="b"/>
            <a:pathLst>
              <a:path h="947420">
                <a:moveTo>
                  <a:pt x="0" y="0"/>
                </a:moveTo>
                <a:lnTo>
                  <a:pt x="0" y="947419"/>
                </a:lnTo>
              </a:path>
            </a:pathLst>
          </a:custGeom>
          <a:ln w="1070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84153" y="4878832"/>
            <a:ext cx="0" cy="127635"/>
          </a:xfrm>
          <a:custGeom>
            <a:avLst/>
            <a:gdLst/>
            <a:ahLst/>
            <a:cxnLst/>
            <a:rect l="l" t="t" r="r" b="b"/>
            <a:pathLst>
              <a:path h="127635">
                <a:moveTo>
                  <a:pt x="0" y="0"/>
                </a:moveTo>
                <a:lnTo>
                  <a:pt x="0" y="127088"/>
                </a:lnTo>
              </a:path>
            </a:pathLst>
          </a:custGeom>
          <a:ln w="1070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893378" y="5113297"/>
            <a:ext cx="598342" cy="353751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7620">
              <a:lnSpc>
                <a:spcPts val="1240"/>
              </a:lnSpc>
              <a:spcBef>
                <a:spcPts val="340"/>
              </a:spcBef>
            </a:pPr>
            <a:r>
              <a:rPr sz="1400" spc="-65" dirty="0">
                <a:solidFill>
                  <a:srgbClr val="231F20"/>
                </a:solidFill>
                <a:latin typeface="Arial"/>
                <a:cs typeface="Arial"/>
              </a:rPr>
              <a:t>Новые  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бизнес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084153" y="5005920"/>
            <a:ext cx="0" cy="184785"/>
          </a:xfrm>
          <a:custGeom>
            <a:avLst/>
            <a:gdLst/>
            <a:ahLst/>
            <a:cxnLst/>
            <a:rect l="l" t="t" r="r" b="b"/>
            <a:pathLst>
              <a:path h="184785">
                <a:moveTo>
                  <a:pt x="0" y="0"/>
                </a:moveTo>
                <a:lnTo>
                  <a:pt x="0" y="184619"/>
                </a:lnTo>
              </a:path>
            </a:pathLst>
          </a:custGeom>
          <a:ln w="1070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866102" y="5459114"/>
            <a:ext cx="667772" cy="23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-35" dirty="0">
                <a:solidFill>
                  <a:srgbClr val="231F20"/>
                </a:solidFill>
                <a:latin typeface="Arial"/>
                <a:cs typeface="Arial"/>
              </a:rPr>
              <a:t>модели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561071" y="5185187"/>
            <a:ext cx="528955" cy="0"/>
          </a:xfrm>
          <a:custGeom>
            <a:avLst/>
            <a:gdLst/>
            <a:ahLst/>
            <a:cxnLst/>
            <a:rect l="l" t="t" r="r" b="b"/>
            <a:pathLst>
              <a:path w="528954">
                <a:moveTo>
                  <a:pt x="0" y="0"/>
                </a:moveTo>
                <a:lnTo>
                  <a:pt x="528434" y="0"/>
                </a:lnTo>
              </a:path>
            </a:pathLst>
          </a:custGeom>
          <a:ln w="1070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782921" y="4867473"/>
            <a:ext cx="1639570" cy="11010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02895" marR="212725" indent="-290195">
              <a:lnSpc>
                <a:spcPts val="2020"/>
              </a:lnSpc>
              <a:spcBef>
                <a:spcPts val="240"/>
              </a:spcBef>
              <a:buChar char="•"/>
              <a:tabLst>
                <a:tab pos="302895" algn="l"/>
                <a:tab pos="303530" algn="l"/>
              </a:tabLst>
            </a:pPr>
            <a:r>
              <a:rPr sz="1750" b="1" i="1" dirty="0">
                <a:solidFill>
                  <a:srgbClr val="231F20"/>
                </a:solidFill>
                <a:latin typeface="Arial"/>
                <a:cs typeface="Arial"/>
              </a:rPr>
              <a:t>Культу</a:t>
            </a:r>
            <a:r>
              <a:rPr sz="1750" b="1" i="1" spc="-5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sz="1750" b="1" i="1" dirty="0">
                <a:solidFill>
                  <a:srgbClr val="231F20"/>
                </a:solidFill>
                <a:latin typeface="Arial"/>
                <a:cs typeface="Arial"/>
              </a:rPr>
              <a:t>у  Рабочую</a:t>
            </a:r>
            <a:endParaRPr sz="1750">
              <a:latin typeface="Arial"/>
              <a:cs typeface="Arial"/>
            </a:endParaRPr>
          </a:p>
          <a:p>
            <a:pPr marL="302895" indent="-290195">
              <a:lnSpc>
                <a:spcPts val="1975"/>
              </a:lnSpc>
              <a:buChar char="•"/>
              <a:tabLst>
                <a:tab pos="302895" algn="l"/>
                <a:tab pos="303530" algn="l"/>
              </a:tabLst>
            </a:pPr>
            <a:r>
              <a:rPr sz="1750" b="1" i="1" dirty="0">
                <a:solidFill>
                  <a:srgbClr val="231F20"/>
                </a:solidFill>
                <a:latin typeface="Arial"/>
                <a:cs typeface="Arial"/>
              </a:rPr>
              <a:t>силу</a:t>
            </a:r>
            <a:endParaRPr sz="175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209"/>
              </a:spcBef>
              <a:buChar char="•"/>
              <a:tabLst>
                <a:tab pos="302895" algn="l"/>
                <a:tab pos="303530" algn="l"/>
              </a:tabLst>
            </a:pPr>
            <a:r>
              <a:rPr sz="1750" b="1" i="1" dirty="0">
                <a:solidFill>
                  <a:srgbClr val="231F20"/>
                </a:solidFill>
                <a:latin typeface="Arial"/>
                <a:cs typeface="Arial"/>
              </a:rPr>
              <a:t>Технологии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26862" y="1417520"/>
            <a:ext cx="1375702" cy="11677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9331" y="2106523"/>
            <a:ext cx="3630434" cy="3630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01165" y="6634519"/>
            <a:ext cx="1716836" cy="3829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3782" y="4352209"/>
            <a:ext cx="1248782" cy="1276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14201" y="387904"/>
            <a:ext cx="6744970" cy="5010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100" spc="-105" dirty="0">
                <a:solidFill>
                  <a:srgbClr val="231F20"/>
                </a:solidFill>
              </a:rPr>
              <a:t>Компоненты </a:t>
            </a:r>
            <a:r>
              <a:rPr sz="3100" spc="-150" dirty="0">
                <a:solidFill>
                  <a:srgbClr val="231F20"/>
                </a:solidFill>
              </a:rPr>
              <a:t>цифровой</a:t>
            </a:r>
            <a:r>
              <a:rPr sz="3100" spc="-275" dirty="0">
                <a:solidFill>
                  <a:srgbClr val="231F20"/>
                </a:solidFill>
              </a:rPr>
              <a:t> </a:t>
            </a:r>
            <a:r>
              <a:rPr sz="3100" spc="-160" dirty="0">
                <a:solidFill>
                  <a:srgbClr val="231F20"/>
                </a:solidFill>
              </a:rPr>
              <a:t>трансформации</a:t>
            </a:r>
            <a:endParaRPr sz="3100" dirty="0"/>
          </a:p>
        </p:txBody>
      </p:sp>
      <p:sp>
        <p:nvSpPr>
          <p:cNvPr id="7" name="object 7"/>
          <p:cNvSpPr txBox="1"/>
          <p:nvPr/>
        </p:nvSpPr>
        <p:spPr>
          <a:xfrm>
            <a:off x="2790621" y="2789647"/>
            <a:ext cx="79184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-80" dirty="0">
                <a:solidFill>
                  <a:srgbClr val="231F20"/>
                </a:solidFill>
                <a:latin typeface="Arial"/>
                <a:cs typeface="Arial"/>
              </a:rPr>
              <a:t>Культура</a:t>
            </a:r>
            <a:endParaRPr sz="1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05673" y="3677953"/>
            <a:ext cx="1233170" cy="294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spc="-45" dirty="0">
                <a:solidFill>
                  <a:srgbClr val="231F20"/>
                </a:solidFill>
                <a:latin typeface="Arial"/>
                <a:cs typeface="Arial"/>
              </a:rPr>
              <a:t>Компоне</a:t>
            </a:r>
            <a:r>
              <a:rPr sz="1750" spc="-65" dirty="0">
                <a:solidFill>
                  <a:srgbClr val="231F20"/>
                </a:solidFill>
                <a:latin typeface="Arial"/>
                <a:cs typeface="Arial"/>
              </a:rPr>
              <a:t>н</a:t>
            </a:r>
            <a:r>
              <a:rPr sz="1750" spc="-110" dirty="0">
                <a:solidFill>
                  <a:srgbClr val="231F20"/>
                </a:solidFill>
                <a:latin typeface="Arial"/>
                <a:cs typeface="Arial"/>
              </a:rPr>
              <a:t>ты</a:t>
            </a:r>
            <a:endParaRPr sz="1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2038" y="4990544"/>
            <a:ext cx="101790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-60" dirty="0">
                <a:solidFill>
                  <a:srgbClr val="231F20"/>
                </a:solidFill>
                <a:latin typeface="Arial"/>
                <a:cs typeface="Arial"/>
              </a:rPr>
              <a:t>Технологии</a:t>
            </a:r>
            <a:endParaRPr sz="1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97645" y="4990541"/>
            <a:ext cx="85153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-80" dirty="0">
                <a:solidFill>
                  <a:srgbClr val="231F20"/>
                </a:solidFill>
                <a:latin typeface="Arial"/>
                <a:cs typeface="Arial"/>
              </a:rPr>
              <a:t>Персонал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7046" y="1601359"/>
            <a:ext cx="3698875" cy="400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50" b="1" spc="-145" dirty="0">
                <a:solidFill>
                  <a:srgbClr val="231F20"/>
                </a:solidFill>
                <a:latin typeface="Arial"/>
                <a:cs typeface="Arial"/>
              </a:rPr>
              <a:t>Изменения </a:t>
            </a:r>
            <a:r>
              <a:rPr sz="2450" b="1" spc="-295" dirty="0">
                <a:solidFill>
                  <a:srgbClr val="231F20"/>
                </a:solidFill>
                <a:latin typeface="Arial"/>
                <a:cs typeface="Arial"/>
              </a:rPr>
              <a:t>в </a:t>
            </a:r>
            <a:r>
              <a:rPr lang="ru-RU" sz="2450" b="1" spc="-2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b="1" spc="-175" dirty="0" err="1">
                <a:solidFill>
                  <a:srgbClr val="231F20"/>
                </a:solidFill>
                <a:latin typeface="Arial"/>
                <a:cs typeface="Arial"/>
              </a:rPr>
              <a:t>рабочей</a:t>
            </a:r>
            <a:r>
              <a:rPr sz="2450" b="1" spc="-3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50" b="1" spc="-220" dirty="0">
                <a:solidFill>
                  <a:srgbClr val="231F20"/>
                </a:solidFill>
                <a:latin typeface="Arial"/>
                <a:cs typeface="Arial"/>
              </a:rPr>
              <a:t>силе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26281" y="2351976"/>
            <a:ext cx="4384694" cy="3458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8770" marR="5080" indent="-306070">
              <a:lnSpc>
                <a:spcPct val="112599"/>
              </a:lnSpc>
              <a:spcBef>
                <a:spcPts val="95"/>
              </a:spcBef>
              <a:buChar char="▪"/>
              <a:tabLst>
                <a:tab pos="318770" algn="l"/>
                <a:tab pos="319405" algn="l"/>
              </a:tabLst>
            </a:pPr>
            <a:r>
              <a:rPr sz="2400" spc="-125" dirty="0">
                <a:solidFill>
                  <a:srgbClr val="231F20"/>
                </a:solidFill>
                <a:latin typeface="Arial"/>
                <a:cs typeface="Arial"/>
              </a:rPr>
              <a:t>Новые </a:t>
            </a:r>
            <a:r>
              <a:rPr sz="2400" spc="-90" dirty="0">
                <a:solidFill>
                  <a:srgbClr val="231F20"/>
                </a:solidFill>
                <a:latin typeface="Arial"/>
                <a:cs typeface="Arial"/>
              </a:rPr>
              <a:t>технологии </a:t>
            </a:r>
            <a:r>
              <a:rPr sz="2400" spc="-35" dirty="0">
                <a:solidFill>
                  <a:srgbClr val="231F20"/>
                </a:solidFill>
                <a:latin typeface="Arial"/>
                <a:cs typeface="Arial"/>
              </a:rPr>
              <a:t>и  </a:t>
            </a:r>
            <a:r>
              <a:rPr sz="2400" spc="-90" dirty="0">
                <a:solidFill>
                  <a:srgbClr val="231F20"/>
                </a:solidFill>
                <a:latin typeface="Arial"/>
                <a:cs typeface="Arial"/>
              </a:rPr>
              <a:t>ориентация </a:t>
            </a:r>
            <a:r>
              <a:rPr sz="2400" spc="-100" dirty="0">
                <a:solidFill>
                  <a:srgbClr val="231F20"/>
                </a:solidFill>
                <a:latin typeface="Arial"/>
                <a:cs typeface="Arial"/>
              </a:rPr>
              <a:t>на </a:t>
            </a:r>
            <a:r>
              <a:rPr sz="2400" spc="-85" dirty="0">
                <a:solidFill>
                  <a:srgbClr val="231F20"/>
                </a:solidFill>
                <a:latin typeface="Arial"/>
                <a:cs typeface="Arial"/>
              </a:rPr>
              <a:t>данные </a:t>
            </a:r>
            <a:r>
              <a:rPr sz="2400" spc="-35" dirty="0">
                <a:solidFill>
                  <a:srgbClr val="231F20"/>
                </a:solidFill>
                <a:latin typeface="Arial"/>
                <a:cs typeface="Arial"/>
              </a:rPr>
              <a:t>и  </a:t>
            </a:r>
            <a:r>
              <a:rPr sz="2400" spc="-85" dirty="0">
                <a:solidFill>
                  <a:srgbClr val="231F20"/>
                </a:solidFill>
                <a:latin typeface="Arial"/>
                <a:cs typeface="Arial"/>
              </a:rPr>
              <a:t>аналитику </a:t>
            </a:r>
            <a:r>
              <a:rPr sz="2400" spc="-105" dirty="0">
                <a:solidFill>
                  <a:srgbClr val="231F20"/>
                </a:solidFill>
                <a:latin typeface="Arial"/>
                <a:cs typeface="Arial"/>
              </a:rPr>
              <a:t>требуют</a:t>
            </a:r>
            <a:r>
              <a:rPr sz="2400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231F20"/>
                </a:solidFill>
                <a:latin typeface="Arial"/>
                <a:cs typeface="Arial"/>
              </a:rPr>
              <a:t>новых  </a:t>
            </a:r>
            <a:r>
              <a:rPr sz="2400" spc="-85" dirty="0">
                <a:solidFill>
                  <a:srgbClr val="231F20"/>
                </a:solidFill>
                <a:latin typeface="Arial"/>
                <a:cs typeface="Arial"/>
              </a:rPr>
              <a:t>ролей, </a:t>
            </a:r>
            <a:r>
              <a:rPr sz="2400" spc="-100" dirty="0">
                <a:solidFill>
                  <a:srgbClr val="231F20"/>
                </a:solidFill>
                <a:latin typeface="Arial"/>
                <a:cs typeface="Arial"/>
              </a:rPr>
              <a:t>рабочих</a:t>
            </a:r>
            <a:r>
              <a:rPr sz="240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231F20"/>
                </a:solidFill>
                <a:latin typeface="Arial"/>
                <a:cs typeface="Arial"/>
              </a:rPr>
              <a:t>мест,</a:t>
            </a:r>
            <a:endParaRPr sz="2400" dirty="0">
              <a:latin typeface="Arial"/>
              <a:cs typeface="Arial"/>
            </a:endParaRPr>
          </a:p>
          <a:p>
            <a:pPr marL="318770">
              <a:lnSpc>
                <a:spcPct val="100000"/>
              </a:lnSpc>
              <a:spcBef>
                <a:spcPts val="320"/>
              </a:spcBef>
            </a:pPr>
            <a:r>
              <a:rPr sz="2400" spc="-75" dirty="0">
                <a:solidFill>
                  <a:srgbClr val="231F20"/>
                </a:solidFill>
                <a:latin typeface="Arial"/>
                <a:cs typeface="Arial"/>
              </a:rPr>
              <a:t>навыков </a:t>
            </a:r>
            <a:r>
              <a:rPr sz="2400" spc="-35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2400" spc="-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231F20"/>
                </a:solidFill>
                <a:latin typeface="Arial"/>
                <a:cs typeface="Arial"/>
              </a:rPr>
              <a:t>компетенций</a:t>
            </a:r>
            <a:endParaRPr sz="2400" dirty="0">
              <a:latin typeface="Arial"/>
              <a:cs typeface="Arial"/>
            </a:endParaRPr>
          </a:p>
          <a:p>
            <a:pPr marL="318770" marR="562610" indent="-306070">
              <a:lnSpc>
                <a:spcPct val="114399"/>
              </a:lnSpc>
              <a:spcBef>
                <a:spcPts val="1080"/>
              </a:spcBef>
              <a:buChar char="▪"/>
              <a:tabLst>
                <a:tab pos="318770" algn="l"/>
                <a:tab pos="319405" algn="l"/>
              </a:tabLst>
            </a:pPr>
            <a:r>
              <a:rPr sz="2400" spc="-75" dirty="0">
                <a:solidFill>
                  <a:srgbClr val="231F20"/>
                </a:solidFill>
                <a:latin typeface="Arial"/>
                <a:cs typeface="Arial"/>
              </a:rPr>
              <a:t>Молодые</a:t>
            </a:r>
            <a:r>
              <a:rPr sz="2400" spc="-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231F20"/>
                </a:solidFill>
                <a:latin typeface="Arial"/>
                <a:cs typeface="Arial"/>
              </a:rPr>
              <a:t>работники  </a:t>
            </a:r>
            <a:r>
              <a:rPr sz="2400" spc="-75" dirty="0">
                <a:solidFill>
                  <a:srgbClr val="231F20"/>
                </a:solidFill>
                <a:latin typeface="Arial"/>
                <a:cs typeface="Arial"/>
              </a:rPr>
              <a:t>имеют </a:t>
            </a:r>
            <a:r>
              <a:rPr sz="2400" spc="-100" dirty="0">
                <a:solidFill>
                  <a:srgbClr val="231F20"/>
                </a:solidFill>
                <a:latin typeface="Arial"/>
                <a:cs typeface="Arial"/>
              </a:rPr>
              <a:t>разные  </a:t>
            </a:r>
            <a:r>
              <a:rPr sz="2400" spc="-65" dirty="0">
                <a:solidFill>
                  <a:srgbClr val="231F20"/>
                </a:solidFill>
                <a:latin typeface="Arial"/>
                <a:cs typeface="Arial"/>
              </a:rPr>
              <a:t>ожидания </a:t>
            </a:r>
            <a:r>
              <a:rPr sz="2400" spc="-105" dirty="0">
                <a:solidFill>
                  <a:srgbClr val="231F20"/>
                </a:solidFill>
                <a:latin typeface="Arial"/>
                <a:cs typeface="Arial"/>
              </a:rPr>
              <a:t>от </a:t>
            </a:r>
            <a:r>
              <a:rPr sz="2400" spc="-100" dirty="0">
                <a:solidFill>
                  <a:srgbClr val="231F20"/>
                </a:solidFill>
                <a:latin typeface="Arial"/>
                <a:cs typeface="Arial"/>
              </a:rPr>
              <a:t>своей  </a:t>
            </a:r>
            <a:r>
              <a:rPr sz="2400" spc="-110" dirty="0">
                <a:solidFill>
                  <a:srgbClr val="231F20"/>
                </a:solidFill>
                <a:latin typeface="Arial"/>
                <a:cs typeface="Arial"/>
              </a:rPr>
              <a:t>работы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64193" y="928331"/>
            <a:ext cx="1375702" cy="11677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9331" y="2106523"/>
            <a:ext cx="3630434" cy="3630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83772" y="6905625"/>
            <a:ext cx="1716836" cy="3829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83931" y="1092998"/>
            <a:ext cx="6744970" cy="5010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100" spc="-105" dirty="0">
                <a:solidFill>
                  <a:srgbClr val="231F20"/>
                </a:solidFill>
              </a:rPr>
              <a:t>Компоненты </a:t>
            </a:r>
            <a:r>
              <a:rPr sz="3100" spc="-150" dirty="0">
                <a:solidFill>
                  <a:srgbClr val="231F20"/>
                </a:solidFill>
              </a:rPr>
              <a:t>цифровой</a:t>
            </a:r>
            <a:r>
              <a:rPr sz="3100" spc="-275" dirty="0">
                <a:solidFill>
                  <a:srgbClr val="231F20"/>
                </a:solidFill>
              </a:rPr>
              <a:t> </a:t>
            </a:r>
            <a:r>
              <a:rPr sz="3100" spc="-160" dirty="0">
                <a:solidFill>
                  <a:srgbClr val="231F20"/>
                </a:solidFill>
              </a:rPr>
              <a:t>трансформации</a:t>
            </a:r>
            <a:endParaRPr sz="3100"/>
          </a:p>
        </p:txBody>
      </p:sp>
      <p:sp>
        <p:nvSpPr>
          <p:cNvPr id="6" name="object 6"/>
          <p:cNvSpPr txBox="1"/>
          <p:nvPr/>
        </p:nvSpPr>
        <p:spPr>
          <a:xfrm>
            <a:off x="2790621" y="2789647"/>
            <a:ext cx="79184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-80" dirty="0">
                <a:solidFill>
                  <a:srgbClr val="231F20"/>
                </a:solidFill>
                <a:latin typeface="Arial"/>
                <a:cs typeface="Arial"/>
              </a:rPr>
              <a:t>Культура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05673" y="3677953"/>
            <a:ext cx="1233170" cy="294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spc="-45" dirty="0">
                <a:solidFill>
                  <a:srgbClr val="231F20"/>
                </a:solidFill>
                <a:latin typeface="Arial"/>
                <a:cs typeface="Arial"/>
              </a:rPr>
              <a:t>Компоне</a:t>
            </a:r>
            <a:r>
              <a:rPr sz="1750" spc="-65" dirty="0">
                <a:solidFill>
                  <a:srgbClr val="231F20"/>
                </a:solidFill>
                <a:latin typeface="Arial"/>
                <a:cs typeface="Arial"/>
              </a:rPr>
              <a:t>н</a:t>
            </a:r>
            <a:r>
              <a:rPr sz="1750" spc="-110" dirty="0">
                <a:solidFill>
                  <a:srgbClr val="231F20"/>
                </a:solidFill>
                <a:latin typeface="Arial"/>
                <a:cs typeface="Arial"/>
              </a:rPr>
              <a:t>ты</a:t>
            </a:r>
            <a:endParaRPr sz="1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2038" y="4990544"/>
            <a:ext cx="101790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-60" dirty="0">
                <a:solidFill>
                  <a:srgbClr val="231F20"/>
                </a:solidFill>
                <a:latin typeface="Arial"/>
                <a:cs typeface="Arial"/>
              </a:rPr>
              <a:t>Технологии</a:t>
            </a:r>
            <a:endParaRPr sz="1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97645" y="4990541"/>
            <a:ext cx="85153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-80" dirty="0">
                <a:solidFill>
                  <a:srgbClr val="231F20"/>
                </a:solidFill>
                <a:latin typeface="Arial"/>
                <a:cs typeface="Arial"/>
              </a:rPr>
              <a:t>Персонал</a:t>
            </a:r>
            <a:endParaRPr sz="1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92955" y="2140503"/>
            <a:ext cx="1449070" cy="294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b="1" spc="-165" dirty="0">
                <a:solidFill>
                  <a:srgbClr val="231F20"/>
                </a:solidFill>
                <a:latin typeface="Arial"/>
                <a:cs typeface="Arial"/>
              </a:rPr>
              <a:t>Новый </a:t>
            </a:r>
            <a:r>
              <a:rPr sz="1750" b="1" spc="-125" dirty="0">
                <a:solidFill>
                  <a:srgbClr val="231F20"/>
                </a:solidFill>
                <a:latin typeface="Arial"/>
                <a:cs typeface="Arial"/>
              </a:rPr>
              <a:t>подход</a:t>
            </a:r>
            <a:endParaRPr sz="1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92955" y="2587457"/>
            <a:ext cx="6113207" cy="8835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7975" marR="5080" indent="-295275">
              <a:lnSpc>
                <a:spcPts val="2210"/>
              </a:lnSpc>
              <a:spcBef>
                <a:spcPts val="90"/>
              </a:spcBef>
              <a:buClr>
                <a:srgbClr val="9F1B32"/>
              </a:buClr>
              <a:buFont typeface="Arial"/>
              <a:buChar char="▪"/>
              <a:tabLst>
                <a:tab pos="307975" algn="l"/>
                <a:tab pos="308610" algn="l"/>
              </a:tabLst>
            </a:pPr>
            <a:r>
              <a:rPr sz="2000" spc="-75" dirty="0">
                <a:solidFill>
                  <a:srgbClr val="231F20"/>
                </a:solidFill>
                <a:latin typeface="Arial"/>
                <a:cs typeface="Arial"/>
              </a:rPr>
              <a:t>Необходимо </a:t>
            </a:r>
            <a:r>
              <a:rPr sz="2000" spc="-105" dirty="0">
                <a:solidFill>
                  <a:srgbClr val="231F20"/>
                </a:solidFill>
                <a:latin typeface="Arial"/>
                <a:cs typeface="Arial"/>
              </a:rPr>
              <a:t>часто </a:t>
            </a:r>
            <a:r>
              <a:rPr sz="2000" spc="-30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2000" spc="-85" dirty="0">
                <a:solidFill>
                  <a:srgbClr val="231F20"/>
                </a:solidFill>
                <a:latin typeface="Arial"/>
                <a:cs typeface="Arial"/>
              </a:rPr>
              <a:t>быстро переквалифицировать</a:t>
            </a:r>
            <a:r>
              <a:rPr sz="2000" spc="-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231F20"/>
                </a:solidFill>
                <a:latin typeface="Arial"/>
                <a:cs typeface="Arial"/>
              </a:rPr>
              <a:t>и  </a:t>
            </a:r>
            <a:r>
              <a:rPr sz="2000" spc="-85" dirty="0">
                <a:solidFill>
                  <a:srgbClr val="231F20"/>
                </a:solidFill>
                <a:latin typeface="Arial"/>
                <a:cs typeface="Arial"/>
              </a:rPr>
              <a:t>реструктурировать </a:t>
            </a:r>
            <a:r>
              <a:rPr sz="2000" spc="-80" dirty="0">
                <a:solidFill>
                  <a:srgbClr val="231F20"/>
                </a:solidFill>
                <a:latin typeface="Arial"/>
                <a:cs typeface="Arial"/>
              </a:rPr>
              <a:t>рабочую </a:t>
            </a:r>
            <a:r>
              <a:rPr sz="2000" spc="-85" dirty="0">
                <a:solidFill>
                  <a:srgbClr val="231F20"/>
                </a:solidFill>
                <a:latin typeface="Arial"/>
                <a:cs typeface="Arial"/>
              </a:rPr>
              <a:t>силу,</a:t>
            </a:r>
            <a:r>
              <a:rPr sz="20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231F20"/>
                </a:solidFill>
                <a:latin typeface="Arial"/>
                <a:cs typeface="Arial"/>
              </a:rPr>
              <a:t>применив</a:t>
            </a:r>
            <a:endParaRPr sz="2000" dirty="0">
              <a:latin typeface="Arial"/>
              <a:cs typeface="Arial"/>
            </a:endParaRPr>
          </a:p>
          <a:p>
            <a:pPr marL="307975">
              <a:lnSpc>
                <a:spcPct val="100000"/>
              </a:lnSpc>
              <a:spcBef>
                <a:spcPts val="15"/>
              </a:spcBef>
            </a:pPr>
            <a:r>
              <a:rPr sz="2000" spc="-70" dirty="0">
                <a:solidFill>
                  <a:srgbClr val="231F20"/>
                </a:solidFill>
                <a:latin typeface="Arial"/>
                <a:cs typeface="Arial"/>
              </a:rPr>
              <a:t>институциональный</a:t>
            </a:r>
            <a:r>
              <a:rPr sz="20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231F20"/>
                </a:solidFill>
                <a:latin typeface="Arial"/>
                <a:cs typeface="Arial"/>
              </a:rPr>
              <a:t>подход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92955" y="3602771"/>
            <a:ext cx="6044304" cy="9840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7975" marR="5080" indent="-295275">
              <a:lnSpc>
                <a:spcPct val="107600"/>
              </a:lnSpc>
              <a:spcBef>
                <a:spcPts val="90"/>
              </a:spcBef>
              <a:buClr>
                <a:srgbClr val="9F1B32"/>
              </a:buClr>
              <a:buFont typeface="Arial"/>
              <a:buChar char="▪"/>
              <a:tabLst>
                <a:tab pos="307975" algn="l"/>
                <a:tab pos="308610" algn="l"/>
              </a:tabLst>
            </a:pPr>
            <a:r>
              <a:rPr sz="2000" spc="-65" dirty="0">
                <a:solidFill>
                  <a:srgbClr val="231F20"/>
                </a:solidFill>
                <a:latin typeface="Arial"/>
                <a:cs typeface="Arial"/>
              </a:rPr>
              <a:t>Нормой </a:t>
            </a:r>
            <a:r>
              <a:rPr sz="2000" spc="-110" dirty="0">
                <a:solidFill>
                  <a:srgbClr val="231F20"/>
                </a:solidFill>
                <a:latin typeface="Arial"/>
                <a:cs typeface="Arial"/>
              </a:rPr>
              <a:t>станет </a:t>
            </a:r>
            <a:r>
              <a:rPr sz="2000" spc="-85" dirty="0">
                <a:solidFill>
                  <a:srgbClr val="231F20"/>
                </a:solidFill>
                <a:latin typeface="Arial"/>
                <a:cs typeface="Arial"/>
              </a:rPr>
              <a:t>институциональная </a:t>
            </a:r>
            <a:r>
              <a:rPr sz="2000" spc="-75" dirty="0">
                <a:solidFill>
                  <a:srgbClr val="231F20"/>
                </a:solidFill>
                <a:latin typeface="Arial"/>
                <a:cs typeface="Arial"/>
              </a:rPr>
              <a:t>готовность  </a:t>
            </a:r>
            <a:r>
              <a:rPr sz="2000" spc="-90" dirty="0">
                <a:solidFill>
                  <a:srgbClr val="231F20"/>
                </a:solidFill>
                <a:latin typeface="Arial"/>
                <a:cs typeface="Arial"/>
              </a:rPr>
              <a:t>развивать </a:t>
            </a:r>
            <a:r>
              <a:rPr sz="2000" spc="-70" dirty="0">
                <a:solidFill>
                  <a:srgbClr val="231F20"/>
                </a:solidFill>
                <a:latin typeface="Arial"/>
                <a:cs typeface="Arial"/>
              </a:rPr>
              <a:t>разнообразие, </a:t>
            </a:r>
            <a:r>
              <a:rPr sz="2000" spc="-90" dirty="0">
                <a:solidFill>
                  <a:srgbClr val="231F20"/>
                </a:solidFill>
                <a:latin typeface="Arial"/>
                <a:cs typeface="Arial"/>
              </a:rPr>
              <a:t>равенство </a:t>
            </a:r>
            <a:r>
              <a:rPr sz="2000" spc="-3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200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231F20"/>
                </a:solidFill>
                <a:latin typeface="Arial"/>
                <a:cs typeface="Arial"/>
              </a:rPr>
              <a:t>всеобщее  </a:t>
            </a:r>
            <a:r>
              <a:rPr sz="2000" spc="-75" dirty="0">
                <a:solidFill>
                  <a:srgbClr val="231F20"/>
                </a:solidFill>
                <a:latin typeface="Arial"/>
                <a:cs typeface="Arial"/>
              </a:rPr>
              <a:t>единство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58257" y="4815622"/>
            <a:ext cx="6025515" cy="57579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7975" marR="5080" indent="-295275">
              <a:lnSpc>
                <a:spcPts val="2210"/>
              </a:lnSpc>
              <a:spcBef>
                <a:spcPts val="90"/>
              </a:spcBef>
              <a:buClr>
                <a:srgbClr val="9F1B32"/>
              </a:buClr>
              <a:buFont typeface="Arial"/>
              <a:buChar char="▪"/>
              <a:tabLst>
                <a:tab pos="307975" algn="l"/>
                <a:tab pos="308610" algn="l"/>
              </a:tabLst>
            </a:pPr>
            <a:r>
              <a:rPr sz="2000" spc="-85" dirty="0">
                <a:solidFill>
                  <a:srgbClr val="231F20"/>
                </a:solidFill>
                <a:latin typeface="Arial"/>
                <a:cs typeface="Arial"/>
              </a:rPr>
              <a:t>Хорошим </a:t>
            </a:r>
            <a:r>
              <a:rPr sz="2000" spc="-75" dirty="0">
                <a:solidFill>
                  <a:srgbClr val="231F20"/>
                </a:solidFill>
                <a:latin typeface="Arial"/>
                <a:cs typeface="Arial"/>
              </a:rPr>
              <a:t>управлением </a:t>
            </a:r>
            <a:r>
              <a:rPr sz="2000" spc="-85" dirty="0">
                <a:solidFill>
                  <a:srgbClr val="231F20"/>
                </a:solidFill>
                <a:latin typeface="Arial"/>
                <a:cs typeface="Arial"/>
              </a:rPr>
              <a:t>будет </a:t>
            </a:r>
            <a:r>
              <a:rPr sz="2000" spc="-110" dirty="0">
                <a:solidFill>
                  <a:srgbClr val="231F20"/>
                </a:solidFill>
                <a:latin typeface="Arial"/>
                <a:cs typeface="Arial"/>
              </a:rPr>
              <a:t>считаться баланс  </a:t>
            </a:r>
            <a:r>
              <a:rPr sz="2000" spc="-45" dirty="0">
                <a:solidFill>
                  <a:srgbClr val="231F20"/>
                </a:solidFill>
                <a:latin typeface="Arial"/>
                <a:cs typeface="Arial"/>
              </a:rPr>
              <a:t>между </a:t>
            </a:r>
            <a:r>
              <a:rPr sz="2000" spc="-75" dirty="0">
                <a:solidFill>
                  <a:srgbClr val="231F20"/>
                </a:solidFill>
                <a:latin typeface="Arial"/>
                <a:cs typeface="Arial"/>
              </a:rPr>
              <a:t>работой </a:t>
            </a:r>
            <a:r>
              <a:rPr sz="2000" spc="-30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2000" spc="-65" dirty="0">
                <a:solidFill>
                  <a:srgbClr val="231F20"/>
                </a:solidFill>
                <a:latin typeface="Arial"/>
                <a:cs typeface="Arial"/>
              </a:rPr>
              <a:t>личной</a:t>
            </a:r>
            <a:r>
              <a:rPr sz="2000" spc="-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231F20"/>
                </a:solidFill>
                <a:latin typeface="Arial"/>
                <a:cs typeface="Arial"/>
              </a:rPr>
              <a:t>жизнью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58257" y="5530701"/>
            <a:ext cx="6281638" cy="13876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7975" marR="5080" indent="-295275">
              <a:lnSpc>
                <a:spcPct val="114100"/>
              </a:lnSpc>
              <a:spcBef>
                <a:spcPts val="105"/>
              </a:spcBef>
              <a:buClr>
                <a:srgbClr val="9F1B32"/>
              </a:buClr>
              <a:buFont typeface="Arial"/>
              <a:buChar char="▪"/>
              <a:tabLst>
                <a:tab pos="307975" algn="l"/>
                <a:tab pos="308610" algn="l"/>
              </a:tabLst>
            </a:pPr>
            <a:r>
              <a:rPr sz="2000" spc="-105" dirty="0">
                <a:solidFill>
                  <a:srgbClr val="231F20"/>
                </a:solidFill>
                <a:latin typeface="Arial"/>
                <a:cs typeface="Arial"/>
              </a:rPr>
              <a:t>Удаленная </a:t>
            </a:r>
            <a:r>
              <a:rPr sz="2000" spc="-95" dirty="0">
                <a:solidFill>
                  <a:srgbClr val="231F20"/>
                </a:solidFill>
                <a:latin typeface="Arial"/>
                <a:cs typeface="Arial"/>
              </a:rPr>
              <a:t>работа </a:t>
            </a:r>
            <a:r>
              <a:rPr sz="2000" spc="-90" dirty="0">
                <a:solidFill>
                  <a:srgbClr val="231F20"/>
                </a:solidFill>
                <a:latin typeface="Arial"/>
                <a:cs typeface="Arial"/>
              </a:rPr>
              <a:t>расширит географию, </a:t>
            </a:r>
            <a:r>
              <a:rPr sz="2000" spc="-135" dirty="0">
                <a:solidFill>
                  <a:srgbClr val="231F20"/>
                </a:solidFill>
                <a:latin typeface="Arial"/>
                <a:cs typeface="Arial"/>
              </a:rPr>
              <a:t>с </a:t>
            </a:r>
            <a:r>
              <a:rPr sz="2000" spc="-60" dirty="0">
                <a:solidFill>
                  <a:srgbClr val="231F20"/>
                </a:solidFill>
                <a:latin typeface="Arial"/>
                <a:cs typeface="Arial"/>
              </a:rPr>
              <a:t>помощью  </a:t>
            </a:r>
            <a:r>
              <a:rPr sz="2000" spc="-45" dirty="0">
                <a:solidFill>
                  <a:srgbClr val="231F20"/>
                </a:solidFill>
                <a:latin typeface="Arial"/>
                <a:cs typeface="Arial"/>
              </a:rPr>
              <a:t>которой </a:t>
            </a:r>
            <a:r>
              <a:rPr sz="2000" spc="-90" dirty="0">
                <a:solidFill>
                  <a:srgbClr val="231F20"/>
                </a:solidFill>
                <a:latin typeface="Arial"/>
                <a:cs typeface="Arial"/>
              </a:rPr>
              <a:t>институты </a:t>
            </a:r>
            <a:r>
              <a:rPr sz="2000" spc="-75" dirty="0">
                <a:solidFill>
                  <a:srgbClr val="231F20"/>
                </a:solidFill>
                <a:latin typeface="Arial"/>
                <a:cs typeface="Arial"/>
              </a:rPr>
              <a:t>смогут </a:t>
            </a:r>
            <a:r>
              <a:rPr sz="2000" spc="-85" dirty="0">
                <a:solidFill>
                  <a:srgbClr val="231F20"/>
                </a:solidFill>
                <a:latin typeface="Arial"/>
                <a:cs typeface="Arial"/>
              </a:rPr>
              <a:t>смягчить </a:t>
            </a:r>
            <a:r>
              <a:rPr sz="2000" spc="-90" dirty="0">
                <a:solidFill>
                  <a:srgbClr val="231F20"/>
                </a:solidFill>
                <a:latin typeface="Arial"/>
                <a:cs typeface="Arial"/>
              </a:rPr>
              <a:t>последствия, связанных  </a:t>
            </a:r>
            <a:r>
              <a:rPr sz="2000" spc="-135" dirty="0">
                <a:solidFill>
                  <a:srgbClr val="231F20"/>
                </a:solidFill>
                <a:latin typeface="Arial"/>
                <a:cs typeface="Arial"/>
              </a:rPr>
              <a:t>с </a:t>
            </a:r>
            <a:r>
              <a:rPr sz="2000" spc="-40" dirty="0">
                <a:solidFill>
                  <a:srgbClr val="231F20"/>
                </a:solidFill>
                <a:latin typeface="Arial"/>
                <a:cs typeface="Arial"/>
              </a:rPr>
              <a:t>погодой </a:t>
            </a:r>
            <a:r>
              <a:rPr sz="2000" spc="-75" dirty="0">
                <a:solidFill>
                  <a:srgbClr val="231F20"/>
                </a:solidFill>
                <a:latin typeface="Arial"/>
                <a:cs typeface="Arial"/>
              </a:rPr>
              <a:t>разрушений </a:t>
            </a:r>
            <a:r>
              <a:rPr sz="2000" spc="-30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2000" spc="-80" dirty="0">
                <a:solidFill>
                  <a:srgbClr val="231F20"/>
                </a:solidFill>
                <a:latin typeface="Arial"/>
                <a:cs typeface="Arial"/>
              </a:rPr>
              <a:t>стихийных</a:t>
            </a:r>
            <a:r>
              <a:rPr sz="2000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231F20"/>
                </a:solidFill>
                <a:latin typeface="Arial"/>
                <a:cs typeface="Arial"/>
              </a:rPr>
              <a:t>бедствий.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123825"/>
            <a:ext cx="10083800" cy="713218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227530"/>
            <a:ext cx="10083800" cy="71321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75850" y="6829425"/>
            <a:ext cx="1956066" cy="436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8050" y="352425"/>
            <a:ext cx="8839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54" dirty="0" err="1"/>
              <a:t>Что</a:t>
            </a:r>
            <a:r>
              <a:rPr b="1" spc="-254" dirty="0"/>
              <a:t> </a:t>
            </a:r>
            <a:r>
              <a:rPr b="1" spc="-155" dirty="0" err="1"/>
              <a:t>такое</a:t>
            </a:r>
            <a:r>
              <a:rPr b="1" spc="-155" dirty="0"/>
              <a:t> </a:t>
            </a:r>
            <a:r>
              <a:rPr b="1" spc="-260" dirty="0"/>
              <a:t>Цифровая </a:t>
            </a:r>
            <a:r>
              <a:rPr b="1" spc="-225" dirty="0"/>
              <a:t>Трансформация</a:t>
            </a:r>
            <a:r>
              <a:rPr b="1" spc="-135" dirty="0"/>
              <a:t> </a:t>
            </a:r>
            <a:r>
              <a:rPr b="1" spc="-240" dirty="0"/>
              <a:t>(Dx)?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8050" y="1392309"/>
            <a:ext cx="10365740" cy="47782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175" dirty="0">
                <a:latin typeface="Arial"/>
                <a:cs typeface="Arial"/>
              </a:rPr>
              <a:t>Цифровая </a:t>
            </a:r>
            <a:r>
              <a:rPr sz="2800" spc="-155" dirty="0">
                <a:latin typeface="Arial"/>
                <a:cs typeface="Arial"/>
              </a:rPr>
              <a:t>Трансформация </a:t>
            </a:r>
            <a:r>
              <a:rPr sz="2800" spc="-145" dirty="0">
                <a:latin typeface="Arial"/>
                <a:cs typeface="Arial"/>
              </a:rPr>
              <a:t>(Dx) </a:t>
            </a:r>
            <a:r>
              <a:rPr sz="2800" spc="-135" dirty="0">
                <a:latin typeface="Arial"/>
                <a:cs typeface="Arial"/>
              </a:rPr>
              <a:t>усиливает </a:t>
            </a:r>
            <a:r>
              <a:rPr sz="2800" spc="-160" dirty="0">
                <a:latin typeface="Arial"/>
                <a:cs typeface="Arial"/>
              </a:rPr>
              <a:t>те </a:t>
            </a:r>
            <a:r>
              <a:rPr sz="2800" spc="-80" dirty="0">
                <a:latin typeface="Arial"/>
                <a:cs typeface="Arial"/>
              </a:rPr>
              <a:t>возможности, </a:t>
            </a:r>
            <a:r>
              <a:rPr sz="2800" spc="-85" dirty="0">
                <a:latin typeface="Arial"/>
                <a:cs typeface="Arial"/>
              </a:rPr>
              <a:t>которые </a:t>
            </a:r>
            <a:r>
              <a:rPr sz="2800" spc="-155" dirty="0">
                <a:latin typeface="Arial"/>
                <a:cs typeface="Arial"/>
              </a:rPr>
              <a:t>стали  </a:t>
            </a:r>
            <a:r>
              <a:rPr sz="2800" spc="-110" dirty="0">
                <a:latin typeface="Arial"/>
                <a:cs typeface="Arial"/>
              </a:rPr>
              <a:t>реальными </a:t>
            </a:r>
            <a:r>
              <a:rPr sz="2800" spc="-120" dirty="0">
                <a:latin typeface="Arial"/>
                <a:cs typeface="Arial"/>
              </a:rPr>
              <a:t>благодаря </a:t>
            </a:r>
            <a:r>
              <a:rPr sz="2800" spc="-80" dirty="0">
                <a:latin typeface="Arial"/>
                <a:cs typeface="Arial"/>
              </a:rPr>
              <a:t>новым </a:t>
            </a:r>
            <a:r>
              <a:rPr sz="2800" spc="-75" dirty="0">
                <a:latin typeface="Arial"/>
                <a:cs typeface="Arial"/>
              </a:rPr>
              <a:t>возникающим </a:t>
            </a:r>
            <a:r>
              <a:rPr sz="2800" spc="-105" dirty="0">
                <a:latin typeface="Arial"/>
                <a:cs typeface="Arial"/>
              </a:rPr>
              <a:t>технологиям </a:t>
            </a:r>
            <a:r>
              <a:rPr sz="2800" spc="-45" dirty="0">
                <a:latin typeface="Arial"/>
                <a:cs typeface="Arial"/>
              </a:rPr>
              <a:t>и </a:t>
            </a:r>
            <a:r>
              <a:rPr sz="2800" spc="-100" dirty="0">
                <a:latin typeface="Arial"/>
                <a:cs typeface="Arial"/>
              </a:rPr>
              <a:t>стимулируемым  </a:t>
            </a:r>
            <a:r>
              <a:rPr sz="2800" spc="-105" dirty="0">
                <a:latin typeface="Arial"/>
                <a:cs typeface="Arial"/>
              </a:rPr>
              <a:t>технологиями </a:t>
            </a:r>
            <a:r>
              <a:rPr sz="2800" spc="-85" dirty="0">
                <a:latin typeface="Arial"/>
                <a:cs typeface="Arial"/>
              </a:rPr>
              <a:t>"способам </a:t>
            </a:r>
            <a:r>
              <a:rPr sz="2800" spc="-90" dirty="0">
                <a:latin typeface="Arial"/>
                <a:cs typeface="Arial"/>
              </a:rPr>
              <a:t>работы", </a:t>
            </a:r>
            <a:r>
              <a:rPr sz="2800" spc="-105" dirty="0">
                <a:latin typeface="Arial"/>
                <a:cs typeface="Arial"/>
              </a:rPr>
              <a:t>направленным </a:t>
            </a:r>
            <a:r>
              <a:rPr sz="2800" spc="-114" dirty="0">
                <a:latin typeface="Arial"/>
                <a:cs typeface="Arial"/>
              </a:rPr>
              <a:t>на </a:t>
            </a:r>
            <a:r>
              <a:rPr sz="2800" spc="-135" dirty="0">
                <a:latin typeface="Arial"/>
                <a:cs typeface="Arial"/>
              </a:rPr>
              <a:t>трансформацию  </a:t>
            </a:r>
            <a:r>
              <a:rPr sz="2800" spc="-110" dirty="0">
                <a:latin typeface="Arial"/>
                <a:cs typeface="Arial"/>
              </a:rPr>
              <a:t>институциональных </a:t>
            </a:r>
            <a:r>
              <a:rPr sz="2800" spc="-90" dirty="0">
                <a:latin typeface="Arial"/>
                <a:cs typeface="Arial"/>
              </a:rPr>
              <a:t>операций, </a:t>
            </a:r>
            <a:r>
              <a:rPr sz="2800" spc="-114" dirty="0">
                <a:latin typeface="Arial"/>
                <a:cs typeface="Arial"/>
              </a:rPr>
              <a:t>стратегических </a:t>
            </a:r>
            <a:r>
              <a:rPr sz="2800" spc="-105" dirty="0">
                <a:latin typeface="Arial"/>
                <a:cs typeface="Arial"/>
              </a:rPr>
              <a:t>направлений </a:t>
            </a:r>
            <a:r>
              <a:rPr sz="2800" spc="-45" dirty="0">
                <a:latin typeface="Arial"/>
                <a:cs typeface="Arial"/>
              </a:rPr>
              <a:t>и </a:t>
            </a:r>
            <a:r>
              <a:rPr sz="2800" spc="-110" dirty="0">
                <a:latin typeface="Arial"/>
                <a:cs typeface="Arial"/>
              </a:rPr>
              <a:t>ценностных  </a:t>
            </a:r>
            <a:r>
              <a:rPr sz="2800" spc="-75" dirty="0">
                <a:latin typeface="Arial"/>
                <a:cs typeface="Arial"/>
              </a:rPr>
              <a:t>предложений, </a:t>
            </a:r>
            <a:r>
              <a:rPr sz="2800" spc="-190" dirty="0">
                <a:latin typeface="Arial"/>
                <a:cs typeface="Arial"/>
              </a:rPr>
              <a:t>а </a:t>
            </a:r>
            <a:r>
              <a:rPr sz="2800" spc="-85" dirty="0">
                <a:latin typeface="Arial"/>
                <a:cs typeface="Arial"/>
              </a:rPr>
              <a:t>также </a:t>
            </a:r>
            <a:r>
              <a:rPr sz="2800" spc="-114" dirty="0">
                <a:latin typeface="Arial"/>
                <a:cs typeface="Arial"/>
              </a:rPr>
              <a:t>на </a:t>
            </a:r>
            <a:r>
              <a:rPr sz="2800" spc="-105" dirty="0">
                <a:latin typeface="Arial"/>
                <a:cs typeface="Arial"/>
              </a:rPr>
              <a:t>создание новых </a:t>
            </a:r>
            <a:r>
              <a:rPr sz="2800" spc="-95" dirty="0">
                <a:latin typeface="Arial"/>
                <a:cs typeface="Arial"/>
              </a:rPr>
              <a:t>бизнес-моделей. </a:t>
            </a:r>
            <a:endParaRPr lang="ru-RU" sz="2800" spc="-95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sz="2800" spc="-95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160" dirty="0" err="1">
                <a:latin typeface="Arial"/>
                <a:cs typeface="Arial"/>
              </a:rPr>
              <a:t>Заходя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за </a:t>
            </a:r>
            <a:r>
              <a:rPr sz="2800" spc="-60" dirty="0">
                <a:latin typeface="Arial"/>
                <a:cs typeface="Arial"/>
              </a:rPr>
              <a:t>рамки  </a:t>
            </a:r>
            <a:r>
              <a:rPr sz="2800" spc="-105" dirty="0">
                <a:latin typeface="Arial"/>
                <a:cs typeface="Arial"/>
              </a:rPr>
              <a:t>тактических </a:t>
            </a:r>
            <a:r>
              <a:rPr sz="2800" spc="-60" dirty="0">
                <a:latin typeface="Arial"/>
                <a:cs typeface="Arial"/>
              </a:rPr>
              <a:t>и, </a:t>
            </a:r>
            <a:r>
              <a:rPr sz="2800" spc="-100" dirty="0">
                <a:latin typeface="Arial"/>
                <a:cs typeface="Arial"/>
              </a:rPr>
              <a:t>либо </a:t>
            </a:r>
            <a:r>
              <a:rPr sz="2800" spc="-55" dirty="0">
                <a:latin typeface="Arial"/>
                <a:cs typeface="Arial"/>
              </a:rPr>
              <a:t>узко </a:t>
            </a:r>
            <a:r>
              <a:rPr sz="2800" spc="-105" dirty="0">
                <a:latin typeface="Arial"/>
                <a:cs typeface="Arial"/>
              </a:rPr>
              <a:t>специализированных </a:t>
            </a:r>
            <a:r>
              <a:rPr sz="2800" spc="-75" dirty="0">
                <a:latin typeface="Arial"/>
                <a:cs typeface="Arial"/>
              </a:rPr>
              <a:t>инноваций, </a:t>
            </a:r>
            <a:r>
              <a:rPr sz="2800" spc="-135" dirty="0">
                <a:latin typeface="Arial"/>
                <a:cs typeface="Arial"/>
              </a:rPr>
              <a:t>успешная</a:t>
            </a:r>
            <a:r>
              <a:rPr sz="2800" spc="-355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цифровая  </a:t>
            </a:r>
            <a:r>
              <a:rPr sz="2800" spc="-145" dirty="0">
                <a:latin typeface="Arial"/>
                <a:cs typeface="Arial"/>
              </a:rPr>
              <a:t>трансформация </a:t>
            </a:r>
            <a:r>
              <a:rPr sz="2800" spc="-150" dirty="0">
                <a:latin typeface="Arial"/>
                <a:cs typeface="Arial"/>
              </a:rPr>
              <a:t>влечет </a:t>
            </a:r>
            <a:r>
              <a:rPr sz="2800" spc="-140" dirty="0">
                <a:latin typeface="Arial"/>
                <a:cs typeface="Arial"/>
              </a:rPr>
              <a:t>за </a:t>
            </a:r>
            <a:r>
              <a:rPr sz="2800" spc="-95" dirty="0">
                <a:latin typeface="Arial"/>
                <a:cs typeface="Arial"/>
              </a:rPr>
              <a:t>собой </a:t>
            </a:r>
            <a:r>
              <a:rPr sz="2800" spc="-105" dirty="0">
                <a:latin typeface="Arial"/>
                <a:cs typeface="Arial"/>
              </a:rPr>
              <a:t>серию </a:t>
            </a:r>
            <a:r>
              <a:rPr sz="2800" spc="-85" dirty="0">
                <a:latin typeface="Arial"/>
                <a:cs typeface="Arial"/>
              </a:rPr>
              <a:t>глубоких </a:t>
            </a:r>
            <a:r>
              <a:rPr sz="2800" spc="-45" dirty="0">
                <a:latin typeface="Arial"/>
                <a:cs typeface="Arial"/>
              </a:rPr>
              <a:t>и </a:t>
            </a:r>
            <a:r>
              <a:rPr sz="2800" spc="-80" dirty="0">
                <a:latin typeface="Arial"/>
                <a:cs typeface="Arial"/>
              </a:rPr>
              <a:t>скоординированных  </a:t>
            </a:r>
            <a:r>
              <a:rPr sz="2800" spc="-70" dirty="0">
                <a:latin typeface="Arial"/>
                <a:cs typeface="Arial"/>
              </a:rPr>
              <a:t>изменений </a:t>
            </a:r>
            <a:r>
              <a:rPr sz="2800" spc="-130" dirty="0">
                <a:latin typeface="Arial"/>
                <a:cs typeface="Arial"/>
              </a:rPr>
              <a:t>в </a:t>
            </a:r>
            <a:r>
              <a:rPr sz="2800" spc="-105" dirty="0">
                <a:latin typeface="Arial"/>
                <a:cs typeface="Arial"/>
              </a:rPr>
              <a:t>культуре, </a:t>
            </a:r>
            <a:r>
              <a:rPr sz="2800" spc="-120" dirty="0">
                <a:latin typeface="Arial"/>
                <a:cs typeface="Arial"/>
              </a:rPr>
              <a:t>персонале </a:t>
            </a:r>
            <a:r>
              <a:rPr sz="2800" spc="-45" dirty="0">
                <a:latin typeface="Arial"/>
                <a:cs typeface="Arial"/>
              </a:rPr>
              <a:t>и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технологиях.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227530"/>
            <a:ext cx="10083800" cy="71321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227530"/>
            <a:ext cx="10083800" cy="713218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игра&#10;&#10;Автоматически созданное описание">
            <a:extLst>
              <a:ext uri="{FF2B5EF4-FFF2-40B4-BE49-F238E27FC236}">
                <a16:creationId xmlns:a16="http://schemas.microsoft.com/office/drawing/2014/main" id="{7CAD26E8-8291-44AF-B4E8-1811B7D101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756285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38B140D-166B-437F-9F33-D7CD01F67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450" y="3171825"/>
            <a:ext cx="10251896" cy="837067"/>
          </a:xfrm>
        </p:spPr>
        <p:txBody>
          <a:bodyPr>
            <a:normAutofit/>
          </a:bodyPr>
          <a:lstStyle/>
          <a:p>
            <a:r>
              <a:rPr lang="ru-RU" sz="4995" dirty="0">
                <a:latin typeface="Museo Sans Cyrl 700" panose="02000000000000000000" pitchFamily="50" charset="-52"/>
              </a:rPr>
              <a:t>Благодарю за внимание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5428838-F416-48AA-9C84-6A85B8498D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176213"/>
            <a:ext cx="2703757" cy="188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772230" y="5987091"/>
            <a:ext cx="1956066" cy="436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3761" y="1"/>
            <a:ext cx="12179300" cy="7562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9050" y="352425"/>
            <a:ext cx="55340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5" dirty="0"/>
              <a:t>Назначенное </a:t>
            </a:r>
            <a:r>
              <a:rPr spc="-160" dirty="0"/>
              <a:t>время</a:t>
            </a:r>
            <a:r>
              <a:rPr spc="-240" dirty="0"/>
              <a:t> </a:t>
            </a:r>
            <a:r>
              <a:rPr spc="-155" dirty="0"/>
              <a:t>прошло</a:t>
            </a:r>
          </a:p>
          <a:p>
            <a:pPr marL="12700">
              <a:lnSpc>
                <a:spcPct val="100000"/>
              </a:lnSpc>
            </a:pPr>
            <a:r>
              <a:rPr spc="-100" dirty="0"/>
              <a:t>- </a:t>
            </a:r>
            <a:r>
              <a:rPr spc="-145" dirty="0"/>
              <a:t>пора</a:t>
            </a:r>
            <a:r>
              <a:rPr spc="-280" dirty="0"/>
              <a:t> </a:t>
            </a:r>
            <a:r>
              <a:rPr spc="-200" dirty="0"/>
              <a:t>действовать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2630" y="2118962"/>
            <a:ext cx="5157020" cy="4800032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84810" marR="68580" indent="-372110">
              <a:lnSpc>
                <a:spcPts val="2410"/>
              </a:lnSpc>
              <a:spcBef>
                <a:spcPts val="370"/>
              </a:spcBef>
              <a:buFont typeface="Symbol"/>
              <a:buChar char=""/>
              <a:tabLst>
                <a:tab pos="384810" algn="l"/>
                <a:tab pos="385445" algn="l"/>
              </a:tabLst>
            </a:pPr>
            <a:r>
              <a:rPr sz="2400" spc="-75" dirty="0"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sz="2400" spc="-85" dirty="0">
                <a:latin typeface="Arial" panose="020B0604020202020204" pitchFamily="34" charset="0"/>
                <a:cs typeface="Arial" panose="020B0604020202020204" pitchFamily="34" charset="0"/>
              </a:rPr>
              <a:t>не знаем, </a:t>
            </a:r>
            <a:r>
              <a:rPr sz="2400" spc="-80" dirty="0"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sz="2400" spc="-75" dirty="0"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sz="2400" spc="-60" dirty="0">
                <a:latin typeface="Arial" panose="020B0604020202020204" pitchFamily="34" charset="0"/>
                <a:cs typeface="Arial" panose="020B0604020202020204" pitchFamily="34" charset="0"/>
              </a:rPr>
              <a:t>закончим </a:t>
            </a:r>
            <a:r>
              <a:rPr sz="2400" spc="-100" dirty="0">
                <a:latin typeface="Arial" panose="020B0604020202020204" pitchFamily="34" charset="0"/>
                <a:cs typeface="Arial" panose="020B0604020202020204" pitchFamily="34" charset="0"/>
              </a:rPr>
              <a:t>свой  путь, </a:t>
            </a:r>
            <a:r>
              <a:rPr sz="2400" spc="-55" dirty="0"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sz="2400" spc="-75" dirty="0"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sz="2400" spc="-85" dirty="0">
                <a:latin typeface="Arial" panose="020B0604020202020204" pitchFamily="34" charset="0"/>
                <a:cs typeface="Arial" panose="020B0604020202020204" pitchFamily="34" charset="0"/>
              </a:rPr>
              <a:t>знаем, </a:t>
            </a:r>
            <a:r>
              <a:rPr sz="2400" spc="-114" dirty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sz="2400" spc="-90" dirty="0">
                <a:latin typeface="Arial" panose="020B0604020202020204" pitchFamily="34" charset="0"/>
                <a:cs typeface="Arial" panose="020B0604020202020204" pitchFamily="34" charset="0"/>
              </a:rPr>
              <a:t>пора</a:t>
            </a:r>
            <a:r>
              <a:rPr sz="2400" spc="-2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20" dirty="0">
                <a:latin typeface="Arial" panose="020B0604020202020204" pitchFamily="34" charset="0"/>
                <a:cs typeface="Arial" panose="020B0604020202020204" pitchFamily="34" charset="0"/>
              </a:rPr>
              <a:t>двигаться  </a:t>
            </a:r>
            <a:r>
              <a:rPr sz="2400" spc="-95" dirty="0">
                <a:latin typeface="Arial" panose="020B0604020202020204" pitchFamily="34" charset="0"/>
                <a:cs typeface="Arial" panose="020B0604020202020204" pitchFamily="34" charset="0"/>
              </a:rPr>
              <a:t>вперед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810" marR="651510" indent="-372110">
              <a:lnSpc>
                <a:spcPts val="2410"/>
              </a:lnSpc>
              <a:spcBef>
                <a:spcPts val="5"/>
              </a:spcBef>
              <a:buFont typeface="Symbol"/>
              <a:buChar char=""/>
              <a:tabLst>
                <a:tab pos="384810" algn="l"/>
                <a:tab pos="385445" algn="l"/>
              </a:tabLst>
            </a:pPr>
            <a:r>
              <a:rPr sz="2400" spc="-110" dirty="0">
                <a:latin typeface="Arial" panose="020B0604020202020204" pitchFamily="34" charset="0"/>
                <a:cs typeface="Arial" panose="020B0604020202020204" pitchFamily="34" charset="0"/>
              </a:rPr>
              <a:t>чтобы </a:t>
            </a:r>
            <a:r>
              <a:rPr sz="2400" spc="-120" dirty="0">
                <a:latin typeface="Arial" panose="020B0604020202020204" pitchFamily="34" charset="0"/>
                <a:cs typeface="Arial" panose="020B0604020202020204" pitchFamily="34" charset="0"/>
              </a:rPr>
              <a:t>двигаться </a:t>
            </a:r>
            <a:r>
              <a:rPr sz="2400" spc="-114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2400" spc="-105" dirty="0">
                <a:latin typeface="Arial" panose="020B0604020202020204" pitchFamily="34" charset="0"/>
                <a:cs typeface="Arial" panose="020B0604020202020204" pitchFamily="34" charset="0"/>
              </a:rPr>
              <a:t>будущее, </a:t>
            </a:r>
            <a:r>
              <a:rPr sz="2400" spc="-85" dirty="0">
                <a:latin typeface="Arial" panose="020B0604020202020204" pitchFamily="34" charset="0"/>
                <a:cs typeface="Arial" panose="020B0604020202020204" pitchFamily="34" charset="0"/>
              </a:rPr>
              <a:t>надо  </a:t>
            </a:r>
            <a:r>
              <a:rPr sz="2400" spc="-125" dirty="0">
                <a:latin typeface="Arial" panose="020B0604020202020204" pitchFamily="34" charset="0"/>
                <a:cs typeface="Arial" panose="020B0604020202020204" pitchFamily="34" charset="0"/>
              </a:rPr>
              <a:t>отказываться </a:t>
            </a:r>
            <a:r>
              <a:rPr sz="2400" spc="-6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24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85" dirty="0">
                <a:latin typeface="Arial" panose="020B0604020202020204" pitchFamily="34" charset="0"/>
                <a:cs typeface="Arial" panose="020B0604020202020204" pitchFamily="34" charset="0"/>
              </a:rPr>
              <a:t>прошлого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Symbol"/>
              <a:buChar char=""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810" indent="-372110">
              <a:lnSpc>
                <a:spcPct val="100000"/>
              </a:lnSpc>
              <a:buFont typeface="Symbol"/>
              <a:buChar char=""/>
              <a:tabLst>
                <a:tab pos="384810" algn="l"/>
                <a:tab pos="385445" algn="l"/>
              </a:tabLst>
            </a:pPr>
            <a:r>
              <a:rPr sz="2400" spc="-125" dirty="0">
                <a:latin typeface="Arial" panose="020B0604020202020204" pitchFamily="34" charset="0"/>
                <a:cs typeface="Arial" panose="020B0604020202020204" pitchFamily="34" charset="0"/>
              </a:rPr>
              <a:t>делайте </a:t>
            </a:r>
            <a:r>
              <a:rPr sz="2400" spc="-90" dirty="0">
                <a:latin typeface="Arial" panose="020B0604020202020204" pitchFamily="34" charset="0"/>
                <a:cs typeface="Arial" panose="020B0604020202020204" pitchFamily="34" charset="0"/>
              </a:rPr>
              <a:t>выбор</a:t>
            </a:r>
            <a:r>
              <a:rPr sz="24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5" dirty="0">
                <a:latin typeface="Arial" panose="020B0604020202020204" pitchFamily="34" charset="0"/>
                <a:cs typeface="Arial" panose="020B0604020202020204" pitchFamily="34" charset="0"/>
              </a:rPr>
              <a:t>осмотрительно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810" marR="5080" indent="-372110">
              <a:lnSpc>
                <a:spcPts val="2410"/>
              </a:lnSpc>
              <a:spcBef>
                <a:spcPts val="2445"/>
              </a:spcBef>
              <a:buFont typeface="Symbol"/>
              <a:buChar char=""/>
              <a:tabLst>
                <a:tab pos="384810" algn="l"/>
                <a:tab pos="385445" algn="l"/>
              </a:tabLst>
            </a:pPr>
            <a:r>
              <a:rPr sz="2400" spc="-125" dirty="0">
                <a:latin typeface="Arial" panose="020B0604020202020204" pitchFamily="34" charset="0"/>
                <a:cs typeface="Arial" panose="020B0604020202020204" pitchFamily="34" charset="0"/>
              </a:rPr>
              <a:t>делайте </a:t>
            </a:r>
            <a:r>
              <a:rPr sz="2400" spc="-90" dirty="0">
                <a:latin typeface="Arial" panose="020B0604020202020204" pitchFamily="34" charset="0"/>
                <a:cs typeface="Arial" panose="020B0604020202020204" pitchFamily="34" charset="0"/>
              </a:rPr>
              <a:t>выбор </a:t>
            </a:r>
            <a:r>
              <a:rPr sz="2400" spc="-105" dirty="0">
                <a:latin typeface="Arial" panose="020B0604020202020204" pitchFamily="34" charset="0"/>
                <a:cs typeface="Arial" panose="020B0604020202020204" pitchFamily="34" charset="0"/>
              </a:rPr>
              <a:t>на основе  </a:t>
            </a:r>
            <a:r>
              <a:rPr sz="2400" spc="-100" dirty="0">
                <a:latin typeface="Arial" panose="020B0604020202020204" pitchFamily="34" charset="0"/>
                <a:cs typeface="Arial" panose="020B0604020202020204" pitchFamily="34" charset="0"/>
              </a:rPr>
              <a:t>информации, </a:t>
            </a:r>
            <a:r>
              <a:rPr sz="2400" spc="-90" dirty="0">
                <a:latin typeface="Arial" panose="020B0604020202020204" pitchFamily="34" charset="0"/>
                <a:cs typeface="Arial" panose="020B0604020202020204" pitchFamily="34" charset="0"/>
              </a:rPr>
              <a:t>которая </a:t>
            </a:r>
            <a:r>
              <a:rPr sz="2400" spc="-114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2400" spc="-125" dirty="0">
                <a:latin typeface="Arial" panose="020B0604020202020204" pitchFamily="34" charset="0"/>
                <a:cs typeface="Arial" panose="020B0604020202020204" pitchFamily="34" charset="0"/>
              </a:rPr>
              <a:t>вашем  </a:t>
            </a:r>
            <a:r>
              <a:rPr sz="2400" spc="-60" dirty="0">
                <a:latin typeface="Arial" panose="020B0604020202020204" pitchFamily="34" charset="0"/>
                <a:cs typeface="Arial" panose="020B0604020202020204" pitchFamily="34" charset="0"/>
              </a:rPr>
              <a:t>понимании </a:t>
            </a:r>
            <a:r>
              <a:rPr sz="2400" spc="-110" dirty="0">
                <a:latin typeface="Arial" panose="020B0604020202020204" pitchFamily="34" charset="0"/>
                <a:cs typeface="Arial" panose="020B0604020202020204" pitchFamily="34" charset="0"/>
              </a:rPr>
              <a:t>указывает </a:t>
            </a:r>
            <a:r>
              <a:rPr sz="2400" spc="-105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2400" spc="-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5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 </a:t>
            </a:r>
            <a:r>
              <a:rPr sz="2400" spc="-70" dirty="0">
                <a:latin typeface="Arial" panose="020B0604020202020204" pitchFamily="34" charset="0"/>
                <a:cs typeface="Arial" panose="020B0604020202020204" pitchFamily="34" charset="0"/>
              </a:rPr>
              <a:t>движения, </a:t>
            </a:r>
            <a:r>
              <a:rPr sz="2400" spc="-170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sz="2400" spc="-85" dirty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sz="2400" spc="-95" dirty="0">
                <a:latin typeface="Arial" panose="020B0604020202020204" pitchFamily="34" charset="0"/>
                <a:cs typeface="Arial" panose="020B0604020202020204" pitchFamily="34" charset="0"/>
              </a:rPr>
              <a:t>просто</a:t>
            </a:r>
            <a:r>
              <a:rPr sz="2400" spc="-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5" dirty="0">
                <a:latin typeface="Arial" panose="020B0604020202020204" pitchFamily="34" charset="0"/>
                <a:cs typeface="Arial" panose="020B0604020202020204" pitchFamily="34" charset="0"/>
              </a:rPr>
              <a:t>выбирайте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07084" y="580567"/>
            <a:ext cx="5473065" cy="6261100"/>
          </a:xfrm>
          <a:custGeom>
            <a:avLst/>
            <a:gdLst/>
            <a:ahLst/>
            <a:cxnLst/>
            <a:rect l="l" t="t" r="r" b="b"/>
            <a:pathLst>
              <a:path w="5473065" h="6261100">
                <a:moveTo>
                  <a:pt x="3604674" y="12699"/>
                </a:moveTo>
                <a:lnTo>
                  <a:pt x="2962453" y="12699"/>
                </a:lnTo>
                <a:lnTo>
                  <a:pt x="3009636" y="0"/>
                </a:lnTo>
                <a:lnTo>
                  <a:pt x="3553844" y="0"/>
                </a:lnTo>
                <a:lnTo>
                  <a:pt x="3604674" y="12699"/>
                </a:lnTo>
                <a:close/>
              </a:path>
              <a:path w="5473065" h="6261100">
                <a:moveTo>
                  <a:pt x="3805715" y="38099"/>
                </a:moveTo>
                <a:lnTo>
                  <a:pt x="2775716" y="38099"/>
                </a:lnTo>
                <a:lnTo>
                  <a:pt x="2822091" y="25399"/>
                </a:lnTo>
                <a:lnTo>
                  <a:pt x="2868676" y="25399"/>
                </a:lnTo>
                <a:lnTo>
                  <a:pt x="2915464" y="12699"/>
                </a:lnTo>
                <a:lnTo>
                  <a:pt x="3705662" y="12699"/>
                </a:lnTo>
                <a:lnTo>
                  <a:pt x="3805715" y="38099"/>
                </a:lnTo>
                <a:close/>
              </a:path>
              <a:path w="5473065" h="6261100">
                <a:moveTo>
                  <a:pt x="3953939" y="63499"/>
                </a:moveTo>
                <a:lnTo>
                  <a:pt x="2637891" y="63499"/>
                </a:lnTo>
                <a:lnTo>
                  <a:pt x="2729554" y="38099"/>
                </a:lnTo>
                <a:lnTo>
                  <a:pt x="3855376" y="38099"/>
                </a:lnTo>
                <a:lnTo>
                  <a:pt x="3953939" y="63499"/>
                </a:lnTo>
                <a:close/>
              </a:path>
              <a:path w="5473065" h="6261100">
                <a:moveTo>
                  <a:pt x="4711825" y="6261099"/>
                </a:moveTo>
                <a:lnTo>
                  <a:pt x="1881305" y="6261099"/>
                </a:lnTo>
                <a:lnTo>
                  <a:pt x="1725224" y="6184899"/>
                </a:lnTo>
                <a:lnTo>
                  <a:pt x="1683179" y="6159499"/>
                </a:lnTo>
                <a:lnTo>
                  <a:pt x="1641511" y="6146799"/>
                </a:lnTo>
                <a:lnTo>
                  <a:pt x="1559331" y="6095999"/>
                </a:lnTo>
                <a:lnTo>
                  <a:pt x="1439031" y="6019799"/>
                </a:lnTo>
                <a:lnTo>
                  <a:pt x="1399746" y="5981699"/>
                </a:lnTo>
                <a:lnTo>
                  <a:pt x="1360878" y="5956299"/>
                </a:lnTo>
                <a:lnTo>
                  <a:pt x="1284416" y="5905499"/>
                </a:lnTo>
                <a:lnTo>
                  <a:pt x="1246833" y="5867399"/>
                </a:lnTo>
                <a:lnTo>
                  <a:pt x="1172991" y="5816599"/>
                </a:lnTo>
                <a:lnTo>
                  <a:pt x="1136744" y="5778499"/>
                </a:lnTo>
                <a:lnTo>
                  <a:pt x="1100954" y="5753099"/>
                </a:lnTo>
                <a:lnTo>
                  <a:pt x="1065625" y="5714999"/>
                </a:lnTo>
                <a:lnTo>
                  <a:pt x="1030765" y="5689599"/>
                </a:lnTo>
                <a:lnTo>
                  <a:pt x="996379" y="5651499"/>
                </a:lnTo>
                <a:lnTo>
                  <a:pt x="962471" y="5613399"/>
                </a:lnTo>
                <a:lnTo>
                  <a:pt x="929049" y="5587999"/>
                </a:lnTo>
                <a:lnTo>
                  <a:pt x="896117" y="5549899"/>
                </a:lnTo>
                <a:lnTo>
                  <a:pt x="863682" y="5511799"/>
                </a:lnTo>
                <a:lnTo>
                  <a:pt x="831749" y="5473699"/>
                </a:lnTo>
                <a:lnTo>
                  <a:pt x="800323" y="5448299"/>
                </a:lnTo>
                <a:lnTo>
                  <a:pt x="769411" y="5410199"/>
                </a:lnTo>
                <a:lnTo>
                  <a:pt x="739017" y="5372099"/>
                </a:lnTo>
                <a:lnTo>
                  <a:pt x="709148" y="5333999"/>
                </a:lnTo>
                <a:lnTo>
                  <a:pt x="679810" y="5295899"/>
                </a:lnTo>
                <a:lnTo>
                  <a:pt x="651008" y="5257799"/>
                </a:lnTo>
                <a:lnTo>
                  <a:pt x="622747" y="5219699"/>
                </a:lnTo>
                <a:lnTo>
                  <a:pt x="595033" y="5181599"/>
                </a:lnTo>
                <a:lnTo>
                  <a:pt x="567873" y="5143499"/>
                </a:lnTo>
                <a:lnTo>
                  <a:pt x="541271" y="5105399"/>
                </a:lnTo>
                <a:lnTo>
                  <a:pt x="515234" y="5054599"/>
                </a:lnTo>
                <a:lnTo>
                  <a:pt x="489767" y="5016499"/>
                </a:lnTo>
                <a:lnTo>
                  <a:pt x="464875" y="4978399"/>
                </a:lnTo>
                <a:lnTo>
                  <a:pt x="440565" y="4940299"/>
                </a:lnTo>
                <a:lnTo>
                  <a:pt x="416841" y="4902199"/>
                </a:lnTo>
                <a:lnTo>
                  <a:pt x="393711" y="4851399"/>
                </a:lnTo>
                <a:lnTo>
                  <a:pt x="371178" y="4813299"/>
                </a:lnTo>
                <a:lnTo>
                  <a:pt x="349250" y="4762499"/>
                </a:lnTo>
                <a:lnTo>
                  <a:pt x="327932" y="4724399"/>
                </a:lnTo>
                <a:lnTo>
                  <a:pt x="307228" y="4686299"/>
                </a:lnTo>
                <a:lnTo>
                  <a:pt x="287146" y="4635499"/>
                </a:lnTo>
                <a:lnTo>
                  <a:pt x="267691" y="4597399"/>
                </a:lnTo>
                <a:lnTo>
                  <a:pt x="248868" y="4546599"/>
                </a:lnTo>
                <a:lnTo>
                  <a:pt x="230683" y="4508499"/>
                </a:lnTo>
                <a:lnTo>
                  <a:pt x="213141" y="4457699"/>
                </a:lnTo>
                <a:lnTo>
                  <a:pt x="196249" y="4419599"/>
                </a:lnTo>
                <a:lnTo>
                  <a:pt x="180012" y="4368799"/>
                </a:lnTo>
                <a:lnTo>
                  <a:pt x="164436" y="4317999"/>
                </a:lnTo>
                <a:lnTo>
                  <a:pt x="149526" y="4279899"/>
                </a:lnTo>
                <a:lnTo>
                  <a:pt x="135288" y="4229099"/>
                </a:lnTo>
                <a:lnTo>
                  <a:pt x="121728" y="4178299"/>
                </a:lnTo>
                <a:lnTo>
                  <a:pt x="108852" y="4127499"/>
                </a:lnTo>
                <a:lnTo>
                  <a:pt x="96664" y="4089399"/>
                </a:lnTo>
                <a:lnTo>
                  <a:pt x="85171" y="4038599"/>
                </a:lnTo>
                <a:lnTo>
                  <a:pt x="74379" y="3987799"/>
                </a:lnTo>
                <a:lnTo>
                  <a:pt x="64292" y="3936999"/>
                </a:lnTo>
                <a:lnTo>
                  <a:pt x="54918" y="3898899"/>
                </a:lnTo>
                <a:lnTo>
                  <a:pt x="46260" y="3848099"/>
                </a:lnTo>
                <a:lnTo>
                  <a:pt x="38326" y="3797299"/>
                </a:lnTo>
                <a:lnTo>
                  <a:pt x="31120" y="3746499"/>
                </a:lnTo>
                <a:lnTo>
                  <a:pt x="24649" y="3695699"/>
                </a:lnTo>
                <a:lnTo>
                  <a:pt x="18918" y="3644899"/>
                </a:lnTo>
                <a:lnTo>
                  <a:pt x="13933" y="3594099"/>
                </a:lnTo>
                <a:lnTo>
                  <a:pt x="9699" y="3543299"/>
                </a:lnTo>
                <a:lnTo>
                  <a:pt x="6222" y="3492499"/>
                </a:lnTo>
                <a:lnTo>
                  <a:pt x="3508" y="3441699"/>
                </a:lnTo>
                <a:lnTo>
                  <a:pt x="1563" y="3390899"/>
                </a:lnTo>
                <a:lnTo>
                  <a:pt x="391" y="3340099"/>
                </a:lnTo>
                <a:lnTo>
                  <a:pt x="0" y="3289299"/>
                </a:lnTo>
                <a:lnTo>
                  <a:pt x="345" y="3238499"/>
                </a:lnTo>
                <a:lnTo>
                  <a:pt x="1380" y="3187699"/>
                </a:lnTo>
                <a:lnTo>
                  <a:pt x="3099" y="3149599"/>
                </a:lnTo>
                <a:lnTo>
                  <a:pt x="5497" y="3098799"/>
                </a:lnTo>
                <a:lnTo>
                  <a:pt x="8570" y="3047999"/>
                </a:lnTo>
                <a:lnTo>
                  <a:pt x="12313" y="2997199"/>
                </a:lnTo>
                <a:lnTo>
                  <a:pt x="16722" y="2959099"/>
                </a:lnTo>
                <a:lnTo>
                  <a:pt x="21791" y="2908299"/>
                </a:lnTo>
                <a:lnTo>
                  <a:pt x="27515" y="2857499"/>
                </a:lnTo>
                <a:lnTo>
                  <a:pt x="33891" y="2819399"/>
                </a:lnTo>
                <a:lnTo>
                  <a:pt x="40914" y="2768599"/>
                </a:lnTo>
                <a:lnTo>
                  <a:pt x="48578" y="2717799"/>
                </a:lnTo>
                <a:lnTo>
                  <a:pt x="56879" y="2679699"/>
                </a:lnTo>
                <a:lnTo>
                  <a:pt x="65813" y="2628899"/>
                </a:lnTo>
                <a:lnTo>
                  <a:pt x="75374" y="2590799"/>
                </a:lnTo>
                <a:lnTo>
                  <a:pt x="85559" y="2539999"/>
                </a:lnTo>
                <a:lnTo>
                  <a:pt x="96361" y="2501899"/>
                </a:lnTo>
                <a:lnTo>
                  <a:pt x="107777" y="2451099"/>
                </a:lnTo>
                <a:lnTo>
                  <a:pt x="119802" y="2400299"/>
                </a:lnTo>
                <a:lnTo>
                  <a:pt x="132431" y="2362199"/>
                </a:lnTo>
                <a:lnTo>
                  <a:pt x="145660" y="2324099"/>
                </a:lnTo>
                <a:lnTo>
                  <a:pt x="159483" y="2273299"/>
                </a:lnTo>
                <a:lnTo>
                  <a:pt x="173896" y="2235199"/>
                </a:lnTo>
                <a:lnTo>
                  <a:pt x="188895" y="2184399"/>
                </a:lnTo>
                <a:lnTo>
                  <a:pt x="204474" y="2146299"/>
                </a:lnTo>
                <a:lnTo>
                  <a:pt x="220629" y="2108199"/>
                </a:lnTo>
                <a:lnTo>
                  <a:pt x="237356" y="2057399"/>
                </a:lnTo>
                <a:lnTo>
                  <a:pt x="254649" y="2019299"/>
                </a:lnTo>
                <a:lnTo>
                  <a:pt x="272503" y="1981199"/>
                </a:lnTo>
                <a:lnTo>
                  <a:pt x="290915" y="1930399"/>
                </a:lnTo>
                <a:lnTo>
                  <a:pt x="309879" y="1892299"/>
                </a:lnTo>
                <a:lnTo>
                  <a:pt x="329391" y="1854199"/>
                </a:lnTo>
                <a:lnTo>
                  <a:pt x="349446" y="1816099"/>
                </a:lnTo>
                <a:lnTo>
                  <a:pt x="370039" y="1765299"/>
                </a:lnTo>
                <a:lnTo>
                  <a:pt x="391166" y="1727199"/>
                </a:lnTo>
                <a:lnTo>
                  <a:pt x="412822" y="1689099"/>
                </a:lnTo>
                <a:lnTo>
                  <a:pt x="435001" y="1650999"/>
                </a:lnTo>
                <a:lnTo>
                  <a:pt x="457701" y="1612899"/>
                </a:lnTo>
                <a:lnTo>
                  <a:pt x="480915" y="1574799"/>
                </a:lnTo>
                <a:lnTo>
                  <a:pt x="504639" y="1536699"/>
                </a:lnTo>
                <a:lnTo>
                  <a:pt x="528869" y="1498599"/>
                </a:lnTo>
                <a:lnTo>
                  <a:pt x="553599" y="1460499"/>
                </a:lnTo>
                <a:lnTo>
                  <a:pt x="578825" y="1422399"/>
                </a:lnTo>
                <a:lnTo>
                  <a:pt x="604542" y="1384299"/>
                </a:lnTo>
                <a:lnTo>
                  <a:pt x="630746" y="1346199"/>
                </a:lnTo>
                <a:lnTo>
                  <a:pt x="657432" y="1320799"/>
                </a:lnTo>
                <a:lnTo>
                  <a:pt x="684595" y="1282699"/>
                </a:lnTo>
                <a:lnTo>
                  <a:pt x="712230" y="1244599"/>
                </a:lnTo>
                <a:lnTo>
                  <a:pt x="740333" y="1206499"/>
                </a:lnTo>
                <a:lnTo>
                  <a:pt x="768899" y="1168399"/>
                </a:lnTo>
                <a:lnTo>
                  <a:pt x="797924" y="1142999"/>
                </a:lnTo>
                <a:lnTo>
                  <a:pt x="827402" y="1104899"/>
                </a:lnTo>
                <a:lnTo>
                  <a:pt x="857329" y="1066799"/>
                </a:lnTo>
                <a:lnTo>
                  <a:pt x="887700" y="1041399"/>
                </a:lnTo>
                <a:lnTo>
                  <a:pt x="918511" y="1003299"/>
                </a:lnTo>
                <a:lnTo>
                  <a:pt x="949756" y="977899"/>
                </a:lnTo>
                <a:lnTo>
                  <a:pt x="981432" y="939799"/>
                </a:lnTo>
                <a:lnTo>
                  <a:pt x="1013533" y="914399"/>
                </a:lnTo>
                <a:lnTo>
                  <a:pt x="1046054" y="876299"/>
                </a:lnTo>
                <a:lnTo>
                  <a:pt x="1112341" y="825499"/>
                </a:lnTo>
                <a:lnTo>
                  <a:pt x="1146097" y="787399"/>
                </a:lnTo>
                <a:lnTo>
                  <a:pt x="1180254" y="761999"/>
                </a:lnTo>
                <a:lnTo>
                  <a:pt x="1249756" y="711199"/>
                </a:lnTo>
                <a:lnTo>
                  <a:pt x="1285091" y="673099"/>
                </a:lnTo>
                <a:lnTo>
                  <a:pt x="1320809" y="647699"/>
                </a:lnTo>
                <a:lnTo>
                  <a:pt x="1393375" y="596899"/>
                </a:lnTo>
                <a:lnTo>
                  <a:pt x="1467417" y="546099"/>
                </a:lnTo>
                <a:lnTo>
                  <a:pt x="1581164" y="469899"/>
                </a:lnTo>
                <a:lnTo>
                  <a:pt x="1619778" y="457199"/>
                </a:lnTo>
                <a:lnTo>
                  <a:pt x="1737642" y="380999"/>
                </a:lnTo>
                <a:lnTo>
                  <a:pt x="1777590" y="368299"/>
                </a:lnTo>
                <a:lnTo>
                  <a:pt x="1858447" y="317499"/>
                </a:lnTo>
                <a:lnTo>
                  <a:pt x="1899346" y="304799"/>
                </a:lnTo>
                <a:lnTo>
                  <a:pt x="1940553" y="279399"/>
                </a:lnTo>
                <a:lnTo>
                  <a:pt x="2023872" y="253999"/>
                </a:lnTo>
                <a:lnTo>
                  <a:pt x="2065974" y="228599"/>
                </a:lnTo>
                <a:lnTo>
                  <a:pt x="2151041" y="203199"/>
                </a:lnTo>
                <a:lnTo>
                  <a:pt x="2193997" y="177799"/>
                </a:lnTo>
                <a:lnTo>
                  <a:pt x="2592398" y="63499"/>
                </a:lnTo>
                <a:lnTo>
                  <a:pt x="4002829" y="63499"/>
                </a:lnTo>
                <a:lnTo>
                  <a:pt x="4243128" y="126999"/>
                </a:lnTo>
                <a:lnTo>
                  <a:pt x="4290317" y="152399"/>
                </a:lnTo>
                <a:lnTo>
                  <a:pt x="4430037" y="190499"/>
                </a:lnTo>
                <a:lnTo>
                  <a:pt x="4475976" y="215899"/>
                </a:lnTo>
                <a:lnTo>
                  <a:pt x="4566865" y="241299"/>
                </a:lnTo>
                <a:lnTo>
                  <a:pt x="4656399" y="292099"/>
                </a:lnTo>
                <a:lnTo>
                  <a:pt x="4700643" y="304799"/>
                </a:lnTo>
                <a:lnTo>
                  <a:pt x="4788055" y="355599"/>
                </a:lnTo>
                <a:lnTo>
                  <a:pt x="4831212" y="368299"/>
                </a:lnTo>
                <a:lnTo>
                  <a:pt x="4958417" y="444499"/>
                </a:lnTo>
                <a:lnTo>
                  <a:pt x="5082098" y="520699"/>
                </a:lnTo>
                <a:lnTo>
                  <a:pt x="5162517" y="571499"/>
                </a:lnTo>
                <a:lnTo>
                  <a:pt x="5241253" y="622299"/>
                </a:lnTo>
                <a:lnTo>
                  <a:pt x="5279975" y="660399"/>
                </a:lnTo>
                <a:lnTo>
                  <a:pt x="5356100" y="711199"/>
                </a:lnTo>
                <a:lnTo>
                  <a:pt x="5393491" y="749299"/>
                </a:lnTo>
                <a:lnTo>
                  <a:pt x="5472503" y="812799"/>
                </a:lnTo>
                <a:lnTo>
                  <a:pt x="5472503" y="5765799"/>
                </a:lnTo>
                <a:lnTo>
                  <a:pt x="5393491" y="5829299"/>
                </a:lnTo>
                <a:lnTo>
                  <a:pt x="5355687" y="5867399"/>
                </a:lnTo>
                <a:lnTo>
                  <a:pt x="5317423" y="5892799"/>
                </a:lnTo>
                <a:lnTo>
                  <a:pt x="5278706" y="5930899"/>
                </a:lnTo>
                <a:lnTo>
                  <a:pt x="5199934" y="5981699"/>
                </a:lnTo>
                <a:lnTo>
                  <a:pt x="5078524" y="6057899"/>
                </a:lnTo>
                <a:lnTo>
                  <a:pt x="5037211" y="6095999"/>
                </a:lnTo>
                <a:lnTo>
                  <a:pt x="4953357" y="6146799"/>
                </a:lnTo>
                <a:lnTo>
                  <a:pt x="4910828" y="6159499"/>
                </a:lnTo>
                <a:lnTo>
                  <a:pt x="4867906" y="6184899"/>
                </a:lnTo>
                <a:lnTo>
                  <a:pt x="4711825" y="6261099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86155" y="767549"/>
            <a:ext cx="5293106" cy="6083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68041" y="6821134"/>
            <a:ext cx="1956066" cy="436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73731" y="3707769"/>
            <a:ext cx="1149985" cy="7620"/>
          </a:xfrm>
          <a:custGeom>
            <a:avLst/>
            <a:gdLst/>
            <a:ahLst/>
            <a:cxnLst/>
            <a:rect l="l" t="t" r="r" b="b"/>
            <a:pathLst>
              <a:path w="1149984" h="7620">
                <a:moveTo>
                  <a:pt x="0" y="7364"/>
                </a:moveTo>
                <a:lnTo>
                  <a:pt x="1149436" y="0"/>
                </a:lnTo>
              </a:path>
            </a:pathLst>
          </a:custGeom>
          <a:ln w="50748">
            <a:solidFill>
              <a:srgbClr val="75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25610" y="3629817"/>
            <a:ext cx="233679" cy="169545"/>
          </a:xfrm>
          <a:custGeom>
            <a:avLst/>
            <a:gdLst/>
            <a:ahLst/>
            <a:cxnLst/>
            <a:rect l="l" t="t" r="r" b="b"/>
            <a:pathLst>
              <a:path w="233679" h="169545">
                <a:moveTo>
                  <a:pt x="233438" y="169547"/>
                </a:moveTo>
                <a:lnTo>
                  <a:pt x="0" y="86266"/>
                </a:lnTo>
                <a:lnTo>
                  <a:pt x="232351" y="0"/>
                </a:lnTo>
                <a:lnTo>
                  <a:pt x="148121" y="85317"/>
                </a:lnTo>
                <a:lnTo>
                  <a:pt x="233438" y="169547"/>
                </a:lnTo>
                <a:close/>
              </a:path>
            </a:pathLst>
          </a:custGeom>
          <a:solidFill>
            <a:srgbClr val="75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25610" y="3629817"/>
            <a:ext cx="233679" cy="169545"/>
          </a:xfrm>
          <a:custGeom>
            <a:avLst/>
            <a:gdLst/>
            <a:ahLst/>
            <a:cxnLst/>
            <a:rect l="l" t="t" r="r" b="b"/>
            <a:pathLst>
              <a:path w="233679" h="169545">
                <a:moveTo>
                  <a:pt x="148121" y="85317"/>
                </a:moveTo>
                <a:lnTo>
                  <a:pt x="232351" y="0"/>
                </a:lnTo>
                <a:lnTo>
                  <a:pt x="0" y="86266"/>
                </a:lnTo>
                <a:lnTo>
                  <a:pt x="233438" y="169547"/>
                </a:lnTo>
                <a:lnTo>
                  <a:pt x="148121" y="85317"/>
                </a:lnTo>
                <a:close/>
              </a:path>
            </a:pathLst>
          </a:custGeom>
          <a:ln w="50748">
            <a:solidFill>
              <a:srgbClr val="75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37850" y="3623539"/>
            <a:ext cx="233679" cy="169545"/>
          </a:xfrm>
          <a:custGeom>
            <a:avLst/>
            <a:gdLst/>
            <a:ahLst/>
            <a:cxnLst/>
            <a:rect l="l" t="t" r="r" b="b"/>
            <a:pathLst>
              <a:path w="233679" h="169545">
                <a:moveTo>
                  <a:pt x="1086" y="169547"/>
                </a:moveTo>
                <a:lnTo>
                  <a:pt x="85317" y="84230"/>
                </a:lnTo>
                <a:lnTo>
                  <a:pt x="0" y="0"/>
                </a:lnTo>
                <a:lnTo>
                  <a:pt x="233438" y="83281"/>
                </a:lnTo>
                <a:lnTo>
                  <a:pt x="1086" y="169547"/>
                </a:lnTo>
                <a:close/>
              </a:path>
            </a:pathLst>
          </a:custGeom>
          <a:solidFill>
            <a:srgbClr val="75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37850" y="3623539"/>
            <a:ext cx="233679" cy="169545"/>
          </a:xfrm>
          <a:custGeom>
            <a:avLst/>
            <a:gdLst/>
            <a:ahLst/>
            <a:cxnLst/>
            <a:rect l="l" t="t" r="r" b="b"/>
            <a:pathLst>
              <a:path w="233679" h="169545">
                <a:moveTo>
                  <a:pt x="85317" y="84230"/>
                </a:moveTo>
                <a:lnTo>
                  <a:pt x="1086" y="169547"/>
                </a:lnTo>
                <a:lnTo>
                  <a:pt x="233438" y="83281"/>
                </a:lnTo>
                <a:lnTo>
                  <a:pt x="0" y="0"/>
                </a:lnTo>
                <a:lnTo>
                  <a:pt x="85317" y="84230"/>
                </a:lnTo>
                <a:close/>
              </a:path>
            </a:pathLst>
          </a:custGeom>
          <a:ln w="50748">
            <a:solidFill>
              <a:srgbClr val="75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2216" y="3716558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5">
                <a:moveTo>
                  <a:pt x="0" y="0"/>
                </a:moveTo>
                <a:lnTo>
                  <a:pt x="175763" y="0"/>
                </a:lnTo>
              </a:path>
            </a:pathLst>
          </a:custGeom>
          <a:ln w="50748">
            <a:solidFill>
              <a:srgbClr val="75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76503" y="3631783"/>
            <a:ext cx="233045" cy="169545"/>
          </a:xfrm>
          <a:custGeom>
            <a:avLst/>
            <a:gdLst/>
            <a:ahLst/>
            <a:cxnLst/>
            <a:rect l="l" t="t" r="r" b="b"/>
            <a:pathLst>
              <a:path w="233045" h="169545">
                <a:moveTo>
                  <a:pt x="0" y="169550"/>
                </a:moveTo>
                <a:lnTo>
                  <a:pt x="84775" y="84775"/>
                </a:lnTo>
                <a:lnTo>
                  <a:pt x="0" y="0"/>
                </a:lnTo>
                <a:lnTo>
                  <a:pt x="232899" y="84775"/>
                </a:lnTo>
                <a:lnTo>
                  <a:pt x="0" y="169550"/>
                </a:lnTo>
                <a:close/>
              </a:path>
            </a:pathLst>
          </a:custGeom>
          <a:solidFill>
            <a:srgbClr val="75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76503" y="3631783"/>
            <a:ext cx="233045" cy="169545"/>
          </a:xfrm>
          <a:custGeom>
            <a:avLst/>
            <a:gdLst/>
            <a:ahLst/>
            <a:cxnLst/>
            <a:rect l="l" t="t" r="r" b="b"/>
            <a:pathLst>
              <a:path w="233045" h="169545">
                <a:moveTo>
                  <a:pt x="84775" y="84775"/>
                </a:moveTo>
                <a:lnTo>
                  <a:pt x="0" y="169550"/>
                </a:lnTo>
                <a:lnTo>
                  <a:pt x="232899" y="84775"/>
                </a:lnTo>
                <a:lnTo>
                  <a:pt x="0" y="0"/>
                </a:lnTo>
                <a:lnTo>
                  <a:pt x="84775" y="84775"/>
                </a:lnTo>
                <a:close/>
              </a:path>
            </a:pathLst>
          </a:custGeom>
          <a:ln w="50748">
            <a:solidFill>
              <a:srgbClr val="75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072484" y="254188"/>
            <a:ext cx="5711469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165">
              <a:lnSpc>
                <a:spcPct val="100000"/>
              </a:lnSpc>
              <a:spcBef>
                <a:spcPts val="95"/>
              </a:spcBef>
            </a:pPr>
            <a:r>
              <a:rPr spc="-265" dirty="0"/>
              <a:t>Цифровая</a:t>
            </a:r>
            <a:r>
              <a:rPr spc="-200" dirty="0"/>
              <a:t> </a:t>
            </a:r>
            <a:r>
              <a:rPr spc="-215" dirty="0"/>
              <a:t>трансформация</a:t>
            </a:r>
          </a:p>
        </p:txBody>
      </p:sp>
      <p:sp>
        <p:nvSpPr>
          <p:cNvPr id="12" name="object 12"/>
          <p:cNvSpPr/>
          <p:nvPr/>
        </p:nvSpPr>
        <p:spPr>
          <a:xfrm>
            <a:off x="7749698" y="2335381"/>
            <a:ext cx="3054350" cy="2987040"/>
          </a:xfrm>
          <a:custGeom>
            <a:avLst/>
            <a:gdLst/>
            <a:ahLst/>
            <a:cxnLst/>
            <a:rect l="l" t="t" r="r" b="b"/>
            <a:pathLst>
              <a:path w="3054350" h="2987040">
                <a:moveTo>
                  <a:pt x="1527153" y="2986481"/>
                </a:moveTo>
                <a:lnTo>
                  <a:pt x="1478675" y="2985743"/>
                </a:lnTo>
                <a:lnTo>
                  <a:pt x="1430574" y="2983543"/>
                </a:lnTo>
                <a:lnTo>
                  <a:pt x="1382871" y="2979904"/>
                </a:lnTo>
                <a:lnTo>
                  <a:pt x="1335590" y="2974847"/>
                </a:lnTo>
                <a:lnTo>
                  <a:pt x="1288753" y="2968393"/>
                </a:lnTo>
                <a:lnTo>
                  <a:pt x="1242382" y="2960566"/>
                </a:lnTo>
                <a:lnTo>
                  <a:pt x="1196500" y="2951386"/>
                </a:lnTo>
                <a:lnTo>
                  <a:pt x="1151128" y="2940876"/>
                </a:lnTo>
                <a:lnTo>
                  <a:pt x="1106290" y="2929057"/>
                </a:lnTo>
                <a:lnTo>
                  <a:pt x="1062007" y="2915952"/>
                </a:lnTo>
                <a:lnTo>
                  <a:pt x="1018303" y="2901582"/>
                </a:lnTo>
                <a:lnTo>
                  <a:pt x="975198" y="2885969"/>
                </a:lnTo>
                <a:lnTo>
                  <a:pt x="932716" y="2869135"/>
                </a:lnTo>
                <a:lnTo>
                  <a:pt x="890880" y="2851101"/>
                </a:lnTo>
                <a:lnTo>
                  <a:pt x="849710" y="2831891"/>
                </a:lnTo>
                <a:lnTo>
                  <a:pt x="809231" y="2811525"/>
                </a:lnTo>
                <a:lnTo>
                  <a:pt x="769463" y="2790025"/>
                </a:lnTo>
                <a:lnTo>
                  <a:pt x="730431" y="2767413"/>
                </a:lnTo>
                <a:lnTo>
                  <a:pt x="692155" y="2743712"/>
                </a:lnTo>
                <a:lnTo>
                  <a:pt x="654658" y="2718942"/>
                </a:lnTo>
                <a:lnTo>
                  <a:pt x="617963" y="2693127"/>
                </a:lnTo>
                <a:lnTo>
                  <a:pt x="582091" y="2666287"/>
                </a:lnTo>
                <a:lnTo>
                  <a:pt x="547066" y="2638444"/>
                </a:lnTo>
                <a:lnTo>
                  <a:pt x="512910" y="2609621"/>
                </a:lnTo>
                <a:lnTo>
                  <a:pt x="479645" y="2579840"/>
                </a:lnTo>
                <a:lnTo>
                  <a:pt x="447293" y="2549121"/>
                </a:lnTo>
                <a:lnTo>
                  <a:pt x="415877" y="2517488"/>
                </a:lnTo>
                <a:lnTo>
                  <a:pt x="385419" y="2484961"/>
                </a:lnTo>
                <a:lnTo>
                  <a:pt x="355941" y="2451563"/>
                </a:lnTo>
                <a:lnTo>
                  <a:pt x="327466" y="2417316"/>
                </a:lnTo>
                <a:lnTo>
                  <a:pt x="300017" y="2382241"/>
                </a:lnTo>
                <a:lnTo>
                  <a:pt x="273615" y="2346361"/>
                </a:lnTo>
                <a:lnTo>
                  <a:pt x="248283" y="2309697"/>
                </a:lnTo>
                <a:lnTo>
                  <a:pt x="224043" y="2272271"/>
                </a:lnTo>
                <a:lnTo>
                  <a:pt x="200918" y="2234105"/>
                </a:lnTo>
                <a:lnTo>
                  <a:pt x="178930" y="2195220"/>
                </a:lnTo>
                <a:lnTo>
                  <a:pt x="158101" y="2155640"/>
                </a:lnTo>
                <a:lnTo>
                  <a:pt x="138454" y="2115385"/>
                </a:lnTo>
                <a:lnTo>
                  <a:pt x="120011" y="2074477"/>
                </a:lnTo>
                <a:lnTo>
                  <a:pt x="102794" y="2032939"/>
                </a:lnTo>
                <a:lnTo>
                  <a:pt x="86827" y="1990792"/>
                </a:lnTo>
                <a:lnTo>
                  <a:pt x="72130" y="1948057"/>
                </a:lnTo>
                <a:lnTo>
                  <a:pt x="58727" y="1904758"/>
                </a:lnTo>
                <a:lnTo>
                  <a:pt x="46640" y="1860915"/>
                </a:lnTo>
                <a:lnTo>
                  <a:pt x="35891" y="1816551"/>
                </a:lnTo>
                <a:lnTo>
                  <a:pt x="26503" y="1771688"/>
                </a:lnTo>
                <a:lnTo>
                  <a:pt x="18498" y="1726346"/>
                </a:lnTo>
                <a:lnTo>
                  <a:pt x="11898" y="1680549"/>
                </a:lnTo>
                <a:lnTo>
                  <a:pt x="6726" y="1634318"/>
                </a:lnTo>
                <a:lnTo>
                  <a:pt x="3004" y="1587675"/>
                </a:lnTo>
                <a:lnTo>
                  <a:pt x="754" y="1540642"/>
                </a:lnTo>
                <a:lnTo>
                  <a:pt x="0" y="1493240"/>
                </a:lnTo>
                <a:lnTo>
                  <a:pt x="754" y="1445839"/>
                </a:lnTo>
                <a:lnTo>
                  <a:pt x="3004" y="1398805"/>
                </a:lnTo>
                <a:lnTo>
                  <a:pt x="6726" y="1352162"/>
                </a:lnTo>
                <a:lnTo>
                  <a:pt x="11898" y="1305931"/>
                </a:lnTo>
                <a:lnTo>
                  <a:pt x="18498" y="1260134"/>
                </a:lnTo>
                <a:lnTo>
                  <a:pt x="26503" y="1214793"/>
                </a:lnTo>
                <a:lnTo>
                  <a:pt x="35891" y="1169929"/>
                </a:lnTo>
                <a:lnTo>
                  <a:pt x="46640" y="1125565"/>
                </a:lnTo>
                <a:lnTo>
                  <a:pt x="58727" y="1081723"/>
                </a:lnTo>
                <a:lnTo>
                  <a:pt x="72130" y="1038423"/>
                </a:lnTo>
                <a:lnTo>
                  <a:pt x="86827" y="995689"/>
                </a:lnTo>
                <a:lnTo>
                  <a:pt x="102794" y="953542"/>
                </a:lnTo>
                <a:lnTo>
                  <a:pt x="120011" y="912003"/>
                </a:lnTo>
                <a:lnTo>
                  <a:pt x="138454" y="871096"/>
                </a:lnTo>
                <a:lnTo>
                  <a:pt x="158101" y="830841"/>
                </a:lnTo>
                <a:lnTo>
                  <a:pt x="178930" y="791260"/>
                </a:lnTo>
                <a:lnTo>
                  <a:pt x="200918" y="752376"/>
                </a:lnTo>
                <a:lnTo>
                  <a:pt x="224043" y="714210"/>
                </a:lnTo>
                <a:lnTo>
                  <a:pt x="248283" y="676784"/>
                </a:lnTo>
                <a:lnTo>
                  <a:pt x="273615" y="640119"/>
                </a:lnTo>
                <a:lnTo>
                  <a:pt x="300017" y="604239"/>
                </a:lnTo>
                <a:lnTo>
                  <a:pt x="327466" y="569164"/>
                </a:lnTo>
                <a:lnTo>
                  <a:pt x="355941" y="534917"/>
                </a:lnTo>
                <a:lnTo>
                  <a:pt x="385419" y="501519"/>
                </a:lnTo>
                <a:lnTo>
                  <a:pt x="415877" y="468993"/>
                </a:lnTo>
                <a:lnTo>
                  <a:pt x="447293" y="437359"/>
                </a:lnTo>
                <a:lnTo>
                  <a:pt x="479645" y="406641"/>
                </a:lnTo>
                <a:lnTo>
                  <a:pt x="512910" y="376859"/>
                </a:lnTo>
                <a:lnTo>
                  <a:pt x="547066" y="348036"/>
                </a:lnTo>
                <a:lnTo>
                  <a:pt x="582091" y="320194"/>
                </a:lnTo>
                <a:lnTo>
                  <a:pt x="617963" y="293354"/>
                </a:lnTo>
                <a:lnTo>
                  <a:pt x="654658" y="267538"/>
                </a:lnTo>
                <a:lnTo>
                  <a:pt x="692155" y="242769"/>
                </a:lnTo>
                <a:lnTo>
                  <a:pt x="730431" y="219067"/>
                </a:lnTo>
                <a:lnTo>
                  <a:pt x="769463" y="196456"/>
                </a:lnTo>
                <a:lnTo>
                  <a:pt x="809231" y="174956"/>
                </a:lnTo>
                <a:lnTo>
                  <a:pt x="849710" y="154590"/>
                </a:lnTo>
                <a:lnTo>
                  <a:pt x="890880" y="135379"/>
                </a:lnTo>
                <a:lnTo>
                  <a:pt x="932716" y="117346"/>
                </a:lnTo>
                <a:lnTo>
                  <a:pt x="975198" y="100512"/>
                </a:lnTo>
                <a:lnTo>
                  <a:pt x="1018303" y="84898"/>
                </a:lnTo>
                <a:lnTo>
                  <a:pt x="1062007" y="70528"/>
                </a:lnTo>
                <a:lnTo>
                  <a:pt x="1106290" y="57423"/>
                </a:lnTo>
                <a:lnTo>
                  <a:pt x="1151128" y="45604"/>
                </a:lnTo>
                <a:lnTo>
                  <a:pt x="1196500" y="35094"/>
                </a:lnTo>
                <a:lnTo>
                  <a:pt x="1242382" y="25915"/>
                </a:lnTo>
                <a:lnTo>
                  <a:pt x="1288753" y="18087"/>
                </a:lnTo>
                <a:lnTo>
                  <a:pt x="1335590" y="11634"/>
                </a:lnTo>
                <a:lnTo>
                  <a:pt x="1382871" y="6577"/>
                </a:lnTo>
                <a:lnTo>
                  <a:pt x="1430574" y="2937"/>
                </a:lnTo>
                <a:lnTo>
                  <a:pt x="1478675" y="738"/>
                </a:lnTo>
                <a:lnTo>
                  <a:pt x="1527153" y="0"/>
                </a:lnTo>
                <a:lnTo>
                  <a:pt x="1577689" y="816"/>
                </a:lnTo>
                <a:lnTo>
                  <a:pt x="1628015" y="3257"/>
                </a:lnTo>
                <a:lnTo>
                  <a:pt x="1678094" y="7306"/>
                </a:lnTo>
                <a:lnTo>
                  <a:pt x="1727889" y="12950"/>
                </a:lnTo>
                <a:lnTo>
                  <a:pt x="1777362" y="20172"/>
                </a:lnTo>
                <a:lnTo>
                  <a:pt x="1826478" y="28957"/>
                </a:lnTo>
                <a:lnTo>
                  <a:pt x="1875198" y="39291"/>
                </a:lnTo>
                <a:lnTo>
                  <a:pt x="1923486" y="51159"/>
                </a:lnTo>
                <a:lnTo>
                  <a:pt x="1971304" y="64546"/>
                </a:lnTo>
                <a:lnTo>
                  <a:pt x="2018615" y="79436"/>
                </a:lnTo>
                <a:lnTo>
                  <a:pt x="2065383" y="95814"/>
                </a:lnTo>
                <a:lnTo>
                  <a:pt x="2111570" y="113666"/>
                </a:lnTo>
                <a:lnTo>
                  <a:pt x="2157140" y="132977"/>
                </a:lnTo>
                <a:lnTo>
                  <a:pt x="2202054" y="153731"/>
                </a:lnTo>
                <a:lnTo>
                  <a:pt x="2246276" y="175914"/>
                </a:lnTo>
                <a:lnTo>
                  <a:pt x="2289770" y="199510"/>
                </a:lnTo>
                <a:lnTo>
                  <a:pt x="2332497" y="224505"/>
                </a:lnTo>
                <a:lnTo>
                  <a:pt x="2374421" y="250883"/>
                </a:lnTo>
                <a:lnTo>
                  <a:pt x="2415504" y="278629"/>
                </a:lnTo>
                <a:lnTo>
                  <a:pt x="2455710" y="307729"/>
                </a:lnTo>
                <a:lnTo>
                  <a:pt x="2495001" y="338167"/>
                </a:lnTo>
                <a:lnTo>
                  <a:pt x="2533341" y="369929"/>
                </a:lnTo>
                <a:lnTo>
                  <a:pt x="2570692" y="402998"/>
                </a:lnTo>
                <a:lnTo>
                  <a:pt x="2607018" y="437361"/>
                </a:lnTo>
                <a:lnTo>
                  <a:pt x="2642160" y="472880"/>
                </a:lnTo>
                <a:lnTo>
                  <a:pt x="2675979" y="509401"/>
                </a:lnTo>
                <a:lnTo>
                  <a:pt x="2708461" y="546889"/>
                </a:lnTo>
                <a:lnTo>
                  <a:pt x="2739589" y="585307"/>
                </a:lnTo>
                <a:lnTo>
                  <a:pt x="2769349" y="624620"/>
                </a:lnTo>
                <a:lnTo>
                  <a:pt x="2797725" y="664791"/>
                </a:lnTo>
                <a:lnTo>
                  <a:pt x="2824702" y="705784"/>
                </a:lnTo>
                <a:lnTo>
                  <a:pt x="2850264" y="747562"/>
                </a:lnTo>
                <a:lnTo>
                  <a:pt x="2874396" y="790089"/>
                </a:lnTo>
                <a:lnTo>
                  <a:pt x="2897083" y="833329"/>
                </a:lnTo>
                <a:lnTo>
                  <a:pt x="2918309" y="877246"/>
                </a:lnTo>
                <a:lnTo>
                  <a:pt x="2938058" y="921803"/>
                </a:lnTo>
                <a:lnTo>
                  <a:pt x="2956317" y="966964"/>
                </a:lnTo>
                <a:lnTo>
                  <a:pt x="2973068" y="1012693"/>
                </a:lnTo>
                <a:lnTo>
                  <a:pt x="2988296" y="1058954"/>
                </a:lnTo>
                <a:lnTo>
                  <a:pt x="3001987" y="1105710"/>
                </a:lnTo>
                <a:lnTo>
                  <a:pt x="3014125" y="1152926"/>
                </a:lnTo>
                <a:lnTo>
                  <a:pt x="3024695" y="1200564"/>
                </a:lnTo>
                <a:lnTo>
                  <a:pt x="3033680" y="1248588"/>
                </a:lnTo>
                <a:lnTo>
                  <a:pt x="3041067" y="1296963"/>
                </a:lnTo>
                <a:lnTo>
                  <a:pt x="3046838" y="1345652"/>
                </a:lnTo>
                <a:lnTo>
                  <a:pt x="3050980" y="1394619"/>
                </a:lnTo>
                <a:lnTo>
                  <a:pt x="3053476" y="1443827"/>
                </a:lnTo>
                <a:lnTo>
                  <a:pt x="3054312" y="1493240"/>
                </a:lnTo>
                <a:lnTo>
                  <a:pt x="3053557" y="1540642"/>
                </a:lnTo>
                <a:lnTo>
                  <a:pt x="3051307" y="1587675"/>
                </a:lnTo>
                <a:lnTo>
                  <a:pt x="3047585" y="1634318"/>
                </a:lnTo>
                <a:lnTo>
                  <a:pt x="3042413" y="1680549"/>
                </a:lnTo>
                <a:lnTo>
                  <a:pt x="3035813" y="1726346"/>
                </a:lnTo>
                <a:lnTo>
                  <a:pt x="3027808" y="1771688"/>
                </a:lnTo>
                <a:lnTo>
                  <a:pt x="3018420" y="1816551"/>
                </a:lnTo>
                <a:lnTo>
                  <a:pt x="3007671" y="1860915"/>
                </a:lnTo>
                <a:lnTo>
                  <a:pt x="2995584" y="1904758"/>
                </a:lnTo>
                <a:lnTo>
                  <a:pt x="2982181" y="1948057"/>
                </a:lnTo>
                <a:lnTo>
                  <a:pt x="2967484" y="1990792"/>
                </a:lnTo>
                <a:lnTo>
                  <a:pt x="2951516" y="2032939"/>
                </a:lnTo>
                <a:lnTo>
                  <a:pt x="2934300" y="2074477"/>
                </a:lnTo>
                <a:lnTo>
                  <a:pt x="2915857" y="2115385"/>
                </a:lnTo>
                <a:lnTo>
                  <a:pt x="2896210" y="2155640"/>
                </a:lnTo>
                <a:lnTo>
                  <a:pt x="2875381" y="2195220"/>
                </a:lnTo>
                <a:lnTo>
                  <a:pt x="2853392" y="2234105"/>
                </a:lnTo>
                <a:lnTo>
                  <a:pt x="2830267" y="2272271"/>
                </a:lnTo>
                <a:lnTo>
                  <a:pt x="2806027" y="2309697"/>
                </a:lnTo>
                <a:lnTo>
                  <a:pt x="2780695" y="2346361"/>
                </a:lnTo>
                <a:lnTo>
                  <a:pt x="2754293" y="2382241"/>
                </a:lnTo>
                <a:lnTo>
                  <a:pt x="2726843" y="2417316"/>
                </a:lnTo>
                <a:lnTo>
                  <a:pt x="2698368" y="2451563"/>
                </a:lnTo>
                <a:lnTo>
                  <a:pt x="2668891" y="2484961"/>
                </a:lnTo>
                <a:lnTo>
                  <a:pt x="2638432" y="2517488"/>
                </a:lnTo>
                <a:lnTo>
                  <a:pt x="2607016" y="2549121"/>
                </a:lnTo>
                <a:lnTo>
                  <a:pt x="2574664" y="2579840"/>
                </a:lnTo>
                <a:lnTo>
                  <a:pt x="2541399" y="2609621"/>
                </a:lnTo>
                <a:lnTo>
                  <a:pt x="2507242" y="2638444"/>
                </a:lnTo>
                <a:lnTo>
                  <a:pt x="2472217" y="2666287"/>
                </a:lnTo>
                <a:lnTo>
                  <a:pt x="2436346" y="2693127"/>
                </a:lnTo>
                <a:lnTo>
                  <a:pt x="2399650" y="2718942"/>
                </a:lnTo>
                <a:lnTo>
                  <a:pt x="2362153" y="2743712"/>
                </a:lnTo>
                <a:lnTo>
                  <a:pt x="2323877" y="2767413"/>
                </a:lnTo>
                <a:lnTo>
                  <a:pt x="2284844" y="2790025"/>
                </a:lnTo>
                <a:lnTo>
                  <a:pt x="2245077" y="2811525"/>
                </a:lnTo>
                <a:lnTo>
                  <a:pt x="2204597" y="2831891"/>
                </a:lnTo>
                <a:lnTo>
                  <a:pt x="2163428" y="2851101"/>
                </a:lnTo>
                <a:lnTo>
                  <a:pt x="2121591" y="2869135"/>
                </a:lnTo>
                <a:lnTo>
                  <a:pt x="2079109" y="2885969"/>
                </a:lnTo>
                <a:lnTo>
                  <a:pt x="2036004" y="2901582"/>
                </a:lnTo>
                <a:lnTo>
                  <a:pt x="1992300" y="2915952"/>
                </a:lnTo>
                <a:lnTo>
                  <a:pt x="1948017" y="2929057"/>
                </a:lnTo>
                <a:lnTo>
                  <a:pt x="1903178" y="2940876"/>
                </a:lnTo>
                <a:lnTo>
                  <a:pt x="1857807" y="2951386"/>
                </a:lnTo>
                <a:lnTo>
                  <a:pt x="1811924" y="2960566"/>
                </a:lnTo>
                <a:lnTo>
                  <a:pt x="1765553" y="2968393"/>
                </a:lnTo>
                <a:lnTo>
                  <a:pt x="1718716" y="2974847"/>
                </a:lnTo>
                <a:lnTo>
                  <a:pt x="1671435" y="2979904"/>
                </a:lnTo>
                <a:lnTo>
                  <a:pt x="1623733" y="2983543"/>
                </a:lnTo>
                <a:lnTo>
                  <a:pt x="1575631" y="2985743"/>
                </a:lnTo>
                <a:lnTo>
                  <a:pt x="1527153" y="2986481"/>
                </a:lnTo>
                <a:close/>
              </a:path>
            </a:pathLst>
          </a:custGeom>
          <a:solidFill>
            <a:srgbClr val="9CC2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59137" y="2431582"/>
            <a:ext cx="1041400" cy="1041400"/>
          </a:xfrm>
          <a:custGeom>
            <a:avLst/>
            <a:gdLst/>
            <a:ahLst/>
            <a:cxnLst/>
            <a:rect l="l" t="t" r="r" b="b"/>
            <a:pathLst>
              <a:path w="1041400" h="1041400">
                <a:moveTo>
                  <a:pt x="520676" y="1041353"/>
                </a:moveTo>
                <a:lnTo>
                  <a:pt x="473284" y="1039225"/>
                </a:lnTo>
                <a:lnTo>
                  <a:pt x="427084" y="1032964"/>
                </a:lnTo>
                <a:lnTo>
                  <a:pt x="382260" y="1022754"/>
                </a:lnTo>
                <a:lnTo>
                  <a:pt x="338995" y="1008778"/>
                </a:lnTo>
                <a:lnTo>
                  <a:pt x="297474" y="991221"/>
                </a:lnTo>
                <a:lnTo>
                  <a:pt x="257881" y="970266"/>
                </a:lnTo>
                <a:lnTo>
                  <a:pt x="220398" y="946096"/>
                </a:lnTo>
                <a:lnTo>
                  <a:pt x="185211" y="918897"/>
                </a:lnTo>
                <a:lnTo>
                  <a:pt x="152502" y="888851"/>
                </a:lnTo>
                <a:lnTo>
                  <a:pt x="122456" y="856142"/>
                </a:lnTo>
                <a:lnTo>
                  <a:pt x="95256" y="820954"/>
                </a:lnTo>
                <a:lnTo>
                  <a:pt x="71087" y="783472"/>
                </a:lnTo>
                <a:lnTo>
                  <a:pt x="50132" y="743878"/>
                </a:lnTo>
                <a:lnTo>
                  <a:pt x="32574" y="702357"/>
                </a:lnTo>
                <a:lnTo>
                  <a:pt x="18599" y="659093"/>
                </a:lnTo>
                <a:lnTo>
                  <a:pt x="8388" y="614269"/>
                </a:lnTo>
                <a:lnTo>
                  <a:pt x="2127" y="568069"/>
                </a:lnTo>
                <a:lnTo>
                  <a:pt x="0" y="520676"/>
                </a:lnTo>
                <a:lnTo>
                  <a:pt x="2127" y="473284"/>
                </a:lnTo>
                <a:lnTo>
                  <a:pt x="8388" y="427084"/>
                </a:lnTo>
                <a:lnTo>
                  <a:pt x="18599" y="382260"/>
                </a:lnTo>
                <a:lnTo>
                  <a:pt x="32574" y="338995"/>
                </a:lnTo>
                <a:lnTo>
                  <a:pt x="50132" y="297474"/>
                </a:lnTo>
                <a:lnTo>
                  <a:pt x="71087" y="257881"/>
                </a:lnTo>
                <a:lnTo>
                  <a:pt x="95256" y="220398"/>
                </a:lnTo>
                <a:lnTo>
                  <a:pt x="122456" y="185211"/>
                </a:lnTo>
                <a:lnTo>
                  <a:pt x="152503" y="152502"/>
                </a:lnTo>
                <a:lnTo>
                  <a:pt x="185211" y="122456"/>
                </a:lnTo>
                <a:lnTo>
                  <a:pt x="220398" y="95257"/>
                </a:lnTo>
                <a:lnTo>
                  <a:pt x="257881" y="71087"/>
                </a:lnTo>
                <a:lnTo>
                  <a:pt x="297474" y="50132"/>
                </a:lnTo>
                <a:lnTo>
                  <a:pt x="338995" y="32574"/>
                </a:lnTo>
                <a:lnTo>
                  <a:pt x="382260" y="18599"/>
                </a:lnTo>
                <a:lnTo>
                  <a:pt x="427084" y="8388"/>
                </a:lnTo>
                <a:lnTo>
                  <a:pt x="473284" y="2127"/>
                </a:lnTo>
                <a:lnTo>
                  <a:pt x="520676" y="0"/>
                </a:lnTo>
                <a:lnTo>
                  <a:pt x="572139" y="2547"/>
                </a:lnTo>
                <a:lnTo>
                  <a:pt x="622730" y="10097"/>
                </a:lnTo>
                <a:lnTo>
                  <a:pt x="672108" y="22506"/>
                </a:lnTo>
                <a:lnTo>
                  <a:pt x="719931" y="39633"/>
                </a:lnTo>
                <a:lnTo>
                  <a:pt x="765859" y="61338"/>
                </a:lnTo>
                <a:lnTo>
                  <a:pt x="809549" y="87479"/>
                </a:lnTo>
                <a:lnTo>
                  <a:pt x="850660" y="117914"/>
                </a:lnTo>
                <a:lnTo>
                  <a:pt x="888852" y="152502"/>
                </a:lnTo>
                <a:lnTo>
                  <a:pt x="923439" y="190693"/>
                </a:lnTo>
                <a:lnTo>
                  <a:pt x="953874" y="231804"/>
                </a:lnTo>
                <a:lnTo>
                  <a:pt x="980014" y="275494"/>
                </a:lnTo>
                <a:lnTo>
                  <a:pt x="1001719" y="321422"/>
                </a:lnTo>
                <a:lnTo>
                  <a:pt x="1018847" y="369245"/>
                </a:lnTo>
                <a:lnTo>
                  <a:pt x="1031256" y="418623"/>
                </a:lnTo>
                <a:lnTo>
                  <a:pt x="1038805" y="469214"/>
                </a:lnTo>
                <a:lnTo>
                  <a:pt x="1041353" y="520676"/>
                </a:lnTo>
                <a:lnTo>
                  <a:pt x="1039225" y="568069"/>
                </a:lnTo>
                <a:lnTo>
                  <a:pt x="1032964" y="614269"/>
                </a:lnTo>
                <a:lnTo>
                  <a:pt x="1022754" y="659093"/>
                </a:lnTo>
                <a:lnTo>
                  <a:pt x="1008778" y="702357"/>
                </a:lnTo>
                <a:lnTo>
                  <a:pt x="991221" y="743878"/>
                </a:lnTo>
                <a:lnTo>
                  <a:pt x="970266" y="783472"/>
                </a:lnTo>
                <a:lnTo>
                  <a:pt x="946096" y="820954"/>
                </a:lnTo>
                <a:lnTo>
                  <a:pt x="918897" y="856142"/>
                </a:lnTo>
                <a:lnTo>
                  <a:pt x="888851" y="888851"/>
                </a:lnTo>
                <a:lnTo>
                  <a:pt x="856142" y="918897"/>
                </a:lnTo>
                <a:lnTo>
                  <a:pt x="820954" y="946096"/>
                </a:lnTo>
                <a:lnTo>
                  <a:pt x="783472" y="970266"/>
                </a:lnTo>
                <a:lnTo>
                  <a:pt x="743878" y="991221"/>
                </a:lnTo>
                <a:lnTo>
                  <a:pt x="702357" y="1008778"/>
                </a:lnTo>
                <a:lnTo>
                  <a:pt x="659093" y="1022754"/>
                </a:lnTo>
                <a:lnTo>
                  <a:pt x="614269" y="1032964"/>
                </a:lnTo>
                <a:lnTo>
                  <a:pt x="568069" y="1039225"/>
                </a:lnTo>
                <a:lnTo>
                  <a:pt x="520676" y="1041353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90354" y="3258675"/>
            <a:ext cx="1041400" cy="1041400"/>
          </a:xfrm>
          <a:custGeom>
            <a:avLst/>
            <a:gdLst/>
            <a:ahLst/>
            <a:cxnLst/>
            <a:rect l="l" t="t" r="r" b="b"/>
            <a:pathLst>
              <a:path w="1041400" h="1041400">
                <a:moveTo>
                  <a:pt x="520676" y="1041353"/>
                </a:moveTo>
                <a:lnTo>
                  <a:pt x="473284" y="1039225"/>
                </a:lnTo>
                <a:lnTo>
                  <a:pt x="427084" y="1032964"/>
                </a:lnTo>
                <a:lnTo>
                  <a:pt x="382260" y="1022754"/>
                </a:lnTo>
                <a:lnTo>
                  <a:pt x="338995" y="1008778"/>
                </a:lnTo>
                <a:lnTo>
                  <a:pt x="297474" y="991221"/>
                </a:lnTo>
                <a:lnTo>
                  <a:pt x="257881" y="970266"/>
                </a:lnTo>
                <a:lnTo>
                  <a:pt x="220398" y="946096"/>
                </a:lnTo>
                <a:lnTo>
                  <a:pt x="185211" y="918897"/>
                </a:lnTo>
                <a:lnTo>
                  <a:pt x="152502" y="888851"/>
                </a:lnTo>
                <a:lnTo>
                  <a:pt x="122456" y="856142"/>
                </a:lnTo>
                <a:lnTo>
                  <a:pt x="95256" y="820954"/>
                </a:lnTo>
                <a:lnTo>
                  <a:pt x="71087" y="783472"/>
                </a:lnTo>
                <a:lnTo>
                  <a:pt x="50132" y="743878"/>
                </a:lnTo>
                <a:lnTo>
                  <a:pt x="32574" y="702357"/>
                </a:lnTo>
                <a:lnTo>
                  <a:pt x="18599" y="659093"/>
                </a:lnTo>
                <a:lnTo>
                  <a:pt x="8388" y="614269"/>
                </a:lnTo>
                <a:lnTo>
                  <a:pt x="2127" y="568069"/>
                </a:lnTo>
                <a:lnTo>
                  <a:pt x="0" y="520676"/>
                </a:lnTo>
                <a:lnTo>
                  <a:pt x="2127" y="473284"/>
                </a:lnTo>
                <a:lnTo>
                  <a:pt x="8388" y="427084"/>
                </a:lnTo>
                <a:lnTo>
                  <a:pt x="18599" y="382260"/>
                </a:lnTo>
                <a:lnTo>
                  <a:pt x="32574" y="338995"/>
                </a:lnTo>
                <a:lnTo>
                  <a:pt x="50132" y="297474"/>
                </a:lnTo>
                <a:lnTo>
                  <a:pt x="71087" y="257881"/>
                </a:lnTo>
                <a:lnTo>
                  <a:pt x="95256" y="220398"/>
                </a:lnTo>
                <a:lnTo>
                  <a:pt x="122456" y="185211"/>
                </a:lnTo>
                <a:lnTo>
                  <a:pt x="152503" y="152502"/>
                </a:lnTo>
                <a:lnTo>
                  <a:pt x="185211" y="122456"/>
                </a:lnTo>
                <a:lnTo>
                  <a:pt x="220398" y="95257"/>
                </a:lnTo>
                <a:lnTo>
                  <a:pt x="257881" y="71087"/>
                </a:lnTo>
                <a:lnTo>
                  <a:pt x="297474" y="50132"/>
                </a:lnTo>
                <a:lnTo>
                  <a:pt x="338995" y="32574"/>
                </a:lnTo>
                <a:lnTo>
                  <a:pt x="382260" y="18599"/>
                </a:lnTo>
                <a:lnTo>
                  <a:pt x="427084" y="8388"/>
                </a:lnTo>
                <a:lnTo>
                  <a:pt x="473284" y="2127"/>
                </a:lnTo>
                <a:lnTo>
                  <a:pt x="520676" y="0"/>
                </a:lnTo>
                <a:lnTo>
                  <a:pt x="572139" y="2547"/>
                </a:lnTo>
                <a:lnTo>
                  <a:pt x="622730" y="10097"/>
                </a:lnTo>
                <a:lnTo>
                  <a:pt x="672108" y="22506"/>
                </a:lnTo>
                <a:lnTo>
                  <a:pt x="719931" y="39633"/>
                </a:lnTo>
                <a:lnTo>
                  <a:pt x="765859" y="61338"/>
                </a:lnTo>
                <a:lnTo>
                  <a:pt x="809549" y="87479"/>
                </a:lnTo>
                <a:lnTo>
                  <a:pt x="850660" y="117914"/>
                </a:lnTo>
                <a:lnTo>
                  <a:pt x="888852" y="152502"/>
                </a:lnTo>
                <a:lnTo>
                  <a:pt x="923439" y="190693"/>
                </a:lnTo>
                <a:lnTo>
                  <a:pt x="953874" y="231804"/>
                </a:lnTo>
                <a:lnTo>
                  <a:pt x="980014" y="275494"/>
                </a:lnTo>
                <a:lnTo>
                  <a:pt x="1001719" y="321422"/>
                </a:lnTo>
                <a:lnTo>
                  <a:pt x="1018847" y="369245"/>
                </a:lnTo>
                <a:lnTo>
                  <a:pt x="1031256" y="418623"/>
                </a:lnTo>
                <a:lnTo>
                  <a:pt x="1038805" y="469214"/>
                </a:lnTo>
                <a:lnTo>
                  <a:pt x="1041353" y="520676"/>
                </a:lnTo>
                <a:lnTo>
                  <a:pt x="1039225" y="568069"/>
                </a:lnTo>
                <a:lnTo>
                  <a:pt x="1032964" y="614269"/>
                </a:lnTo>
                <a:lnTo>
                  <a:pt x="1022754" y="659093"/>
                </a:lnTo>
                <a:lnTo>
                  <a:pt x="1008778" y="702357"/>
                </a:lnTo>
                <a:lnTo>
                  <a:pt x="991221" y="743878"/>
                </a:lnTo>
                <a:lnTo>
                  <a:pt x="970266" y="783472"/>
                </a:lnTo>
                <a:lnTo>
                  <a:pt x="946096" y="820954"/>
                </a:lnTo>
                <a:lnTo>
                  <a:pt x="918897" y="856142"/>
                </a:lnTo>
                <a:lnTo>
                  <a:pt x="888851" y="888851"/>
                </a:lnTo>
                <a:lnTo>
                  <a:pt x="856142" y="918897"/>
                </a:lnTo>
                <a:lnTo>
                  <a:pt x="820954" y="946096"/>
                </a:lnTo>
                <a:lnTo>
                  <a:pt x="783472" y="970266"/>
                </a:lnTo>
                <a:lnTo>
                  <a:pt x="743878" y="991221"/>
                </a:lnTo>
                <a:lnTo>
                  <a:pt x="702357" y="1008778"/>
                </a:lnTo>
                <a:lnTo>
                  <a:pt x="659093" y="1022754"/>
                </a:lnTo>
                <a:lnTo>
                  <a:pt x="614269" y="1032964"/>
                </a:lnTo>
                <a:lnTo>
                  <a:pt x="568069" y="1039225"/>
                </a:lnTo>
                <a:lnTo>
                  <a:pt x="520676" y="1041353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71971" y="4128955"/>
            <a:ext cx="1041400" cy="1045210"/>
          </a:xfrm>
          <a:custGeom>
            <a:avLst/>
            <a:gdLst/>
            <a:ahLst/>
            <a:cxnLst/>
            <a:rect l="l" t="t" r="r" b="b"/>
            <a:pathLst>
              <a:path w="1041400" h="1045210">
                <a:moveTo>
                  <a:pt x="520676" y="1045025"/>
                </a:moveTo>
                <a:lnTo>
                  <a:pt x="473284" y="1042889"/>
                </a:lnTo>
                <a:lnTo>
                  <a:pt x="427084" y="1036606"/>
                </a:lnTo>
                <a:lnTo>
                  <a:pt x="382260" y="1026360"/>
                </a:lnTo>
                <a:lnTo>
                  <a:pt x="338996" y="1012335"/>
                </a:lnTo>
                <a:lnTo>
                  <a:pt x="297475" y="994716"/>
                </a:lnTo>
                <a:lnTo>
                  <a:pt x="257881" y="973686"/>
                </a:lnTo>
                <a:lnTo>
                  <a:pt x="220399" y="949432"/>
                </a:lnTo>
                <a:lnTo>
                  <a:pt x="185211" y="922136"/>
                </a:lnTo>
                <a:lnTo>
                  <a:pt x="152502" y="891984"/>
                </a:lnTo>
                <a:lnTo>
                  <a:pt x="122456" y="859160"/>
                </a:lnTo>
                <a:lnTo>
                  <a:pt x="95257" y="823849"/>
                </a:lnTo>
                <a:lnTo>
                  <a:pt x="71087" y="786234"/>
                </a:lnTo>
                <a:lnTo>
                  <a:pt x="50132" y="746501"/>
                </a:lnTo>
                <a:lnTo>
                  <a:pt x="32574" y="704834"/>
                </a:lnTo>
                <a:lnTo>
                  <a:pt x="18599" y="661417"/>
                </a:lnTo>
                <a:lnTo>
                  <a:pt x="8388" y="616434"/>
                </a:lnTo>
                <a:lnTo>
                  <a:pt x="2127" y="570071"/>
                </a:lnTo>
                <a:lnTo>
                  <a:pt x="0" y="522512"/>
                </a:lnTo>
                <a:lnTo>
                  <a:pt x="2127" y="474953"/>
                </a:lnTo>
                <a:lnTo>
                  <a:pt x="8388" y="428590"/>
                </a:lnTo>
                <a:lnTo>
                  <a:pt x="18599" y="383607"/>
                </a:lnTo>
                <a:lnTo>
                  <a:pt x="32574" y="340190"/>
                </a:lnTo>
                <a:lnTo>
                  <a:pt x="50132" y="298523"/>
                </a:lnTo>
                <a:lnTo>
                  <a:pt x="71087" y="258790"/>
                </a:lnTo>
                <a:lnTo>
                  <a:pt x="95257" y="221175"/>
                </a:lnTo>
                <a:lnTo>
                  <a:pt x="122456" y="185864"/>
                </a:lnTo>
                <a:lnTo>
                  <a:pt x="152504" y="153039"/>
                </a:lnTo>
                <a:lnTo>
                  <a:pt x="185211" y="122888"/>
                </a:lnTo>
                <a:lnTo>
                  <a:pt x="220399" y="95592"/>
                </a:lnTo>
                <a:lnTo>
                  <a:pt x="257881" y="71338"/>
                </a:lnTo>
                <a:lnTo>
                  <a:pt x="297475" y="50309"/>
                </a:lnTo>
                <a:lnTo>
                  <a:pt x="338996" y="32689"/>
                </a:lnTo>
                <a:lnTo>
                  <a:pt x="382260" y="18664"/>
                </a:lnTo>
                <a:lnTo>
                  <a:pt x="427084" y="8418"/>
                </a:lnTo>
                <a:lnTo>
                  <a:pt x="473284" y="2135"/>
                </a:lnTo>
                <a:lnTo>
                  <a:pt x="520676" y="0"/>
                </a:lnTo>
                <a:lnTo>
                  <a:pt x="572139" y="2556"/>
                </a:lnTo>
                <a:lnTo>
                  <a:pt x="622730" y="10132"/>
                </a:lnTo>
                <a:lnTo>
                  <a:pt x="672108" y="22585"/>
                </a:lnTo>
                <a:lnTo>
                  <a:pt x="719931" y="39774"/>
                </a:lnTo>
                <a:lnTo>
                  <a:pt x="765859" y="61555"/>
                </a:lnTo>
                <a:lnTo>
                  <a:pt x="809549" y="87788"/>
                </a:lnTo>
                <a:lnTo>
                  <a:pt x="850660" y="118329"/>
                </a:lnTo>
                <a:lnTo>
                  <a:pt x="888852" y="153040"/>
                </a:lnTo>
                <a:lnTo>
                  <a:pt x="923439" y="191365"/>
                </a:lnTo>
                <a:lnTo>
                  <a:pt x="953874" y="232622"/>
                </a:lnTo>
                <a:lnTo>
                  <a:pt x="980014" y="276466"/>
                </a:lnTo>
                <a:lnTo>
                  <a:pt x="1001719" y="322555"/>
                </a:lnTo>
                <a:lnTo>
                  <a:pt x="1018847" y="370547"/>
                </a:lnTo>
                <a:lnTo>
                  <a:pt x="1031256" y="420099"/>
                </a:lnTo>
                <a:lnTo>
                  <a:pt x="1038805" y="470868"/>
                </a:lnTo>
                <a:lnTo>
                  <a:pt x="1041353" y="522512"/>
                </a:lnTo>
                <a:lnTo>
                  <a:pt x="1039225" y="570071"/>
                </a:lnTo>
                <a:lnTo>
                  <a:pt x="1032964" y="616434"/>
                </a:lnTo>
                <a:lnTo>
                  <a:pt x="1022754" y="661417"/>
                </a:lnTo>
                <a:lnTo>
                  <a:pt x="1008778" y="704834"/>
                </a:lnTo>
                <a:lnTo>
                  <a:pt x="991221" y="746501"/>
                </a:lnTo>
                <a:lnTo>
                  <a:pt x="970266" y="786234"/>
                </a:lnTo>
                <a:lnTo>
                  <a:pt x="946096" y="823849"/>
                </a:lnTo>
                <a:lnTo>
                  <a:pt x="918897" y="859160"/>
                </a:lnTo>
                <a:lnTo>
                  <a:pt x="888851" y="891984"/>
                </a:lnTo>
                <a:lnTo>
                  <a:pt x="856142" y="922136"/>
                </a:lnTo>
                <a:lnTo>
                  <a:pt x="820954" y="949432"/>
                </a:lnTo>
                <a:lnTo>
                  <a:pt x="783472" y="973686"/>
                </a:lnTo>
                <a:lnTo>
                  <a:pt x="743878" y="994716"/>
                </a:lnTo>
                <a:lnTo>
                  <a:pt x="702357" y="1012335"/>
                </a:lnTo>
                <a:lnTo>
                  <a:pt x="659093" y="1026360"/>
                </a:lnTo>
                <a:lnTo>
                  <a:pt x="614269" y="1036606"/>
                </a:lnTo>
                <a:lnTo>
                  <a:pt x="568069" y="1042889"/>
                </a:lnTo>
                <a:lnTo>
                  <a:pt x="520676" y="1045025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08781" y="2456649"/>
            <a:ext cx="736600" cy="774065"/>
          </a:xfrm>
          <a:custGeom>
            <a:avLst/>
            <a:gdLst/>
            <a:ahLst/>
            <a:cxnLst/>
            <a:rect l="l" t="t" r="r" b="b"/>
            <a:pathLst>
              <a:path w="736600" h="774064">
                <a:moveTo>
                  <a:pt x="0" y="0"/>
                </a:moveTo>
                <a:lnTo>
                  <a:pt x="736124" y="0"/>
                </a:lnTo>
                <a:lnTo>
                  <a:pt x="736124" y="773556"/>
                </a:lnTo>
                <a:lnTo>
                  <a:pt x="0" y="773556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08781" y="2456649"/>
            <a:ext cx="736600" cy="774065"/>
          </a:xfrm>
          <a:custGeom>
            <a:avLst/>
            <a:gdLst/>
            <a:ahLst/>
            <a:cxnLst/>
            <a:rect l="l" t="t" r="r" b="b"/>
            <a:pathLst>
              <a:path w="736600" h="774064">
                <a:moveTo>
                  <a:pt x="0" y="0"/>
                </a:moveTo>
                <a:lnTo>
                  <a:pt x="736124" y="0"/>
                </a:lnTo>
                <a:lnTo>
                  <a:pt x="736124" y="773556"/>
                </a:lnTo>
                <a:lnTo>
                  <a:pt x="0" y="773556"/>
                </a:lnTo>
                <a:lnTo>
                  <a:pt x="0" y="0"/>
                </a:lnTo>
                <a:close/>
              </a:path>
            </a:pathLst>
          </a:custGeom>
          <a:ln w="6350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72073" y="2538822"/>
            <a:ext cx="609104" cy="609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34887" y="4334729"/>
            <a:ext cx="715073" cy="6991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807889" y="3409174"/>
            <a:ext cx="776605" cy="759460"/>
          </a:xfrm>
          <a:custGeom>
            <a:avLst/>
            <a:gdLst/>
            <a:ahLst/>
            <a:cxnLst/>
            <a:rect l="l" t="t" r="r" b="b"/>
            <a:pathLst>
              <a:path w="776604" h="759460">
                <a:moveTo>
                  <a:pt x="0" y="0"/>
                </a:moveTo>
                <a:lnTo>
                  <a:pt x="776568" y="0"/>
                </a:lnTo>
                <a:lnTo>
                  <a:pt x="776568" y="759323"/>
                </a:lnTo>
                <a:lnTo>
                  <a:pt x="0" y="759323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07889" y="3409174"/>
            <a:ext cx="776605" cy="759460"/>
          </a:xfrm>
          <a:custGeom>
            <a:avLst/>
            <a:gdLst/>
            <a:ahLst/>
            <a:cxnLst/>
            <a:rect l="l" t="t" r="r" b="b"/>
            <a:pathLst>
              <a:path w="776604" h="759460">
                <a:moveTo>
                  <a:pt x="0" y="0"/>
                </a:moveTo>
                <a:lnTo>
                  <a:pt x="776568" y="0"/>
                </a:lnTo>
                <a:lnTo>
                  <a:pt x="776568" y="759323"/>
                </a:lnTo>
                <a:lnTo>
                  <a:pt x="0" y="759323"/>
                </a:lnTo>
                <a:lnTo>
                  <a:pt x="0" y="0"/>
                </a:lnTo>
                <a:close/>
              </a:path>
            </a:pathLst>
          </a:custGeom>
          <a:ln w="6350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879780" y="3472605"/>
            <a:ext cx="632305" cy="6323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88560" y="3265019"/>
            <a:ext cx="1041400" cy="1041400"/>
          </a:xfrm>
          <a:custGeom>
            <a:avLst/>
            <a:gdLst/>
            <a:ahLst/>
            <a:cxnLst/>
            <a:rect l="l" t="t" r="r" b="b"/>
            <a:pathLst>
              <a:path w="1041400" h="1041400">
                <a:moveTo>
                  <a:pt x="520676" y="1041353"/>
                </a:moveTo>
                <a:lnTo>
                  <a:pt x="473284" y="1039225"/>
                </a:lnTo>
                <a:lnTo>
                  <a:pt x="427084" y="1032964"/>
                </a:lnTo>
                <a:lnTo>
                  <a:pt x="382260" y="1022754"/>
                </a:lnTo>
                <a:lnTo>
                  <a:pt x="338996" y="1008778"/>
                </a:lnTo>
                <a:lnTo>
                  <a:pt x="297475" y="991221"/>
                </a:lnTo>
                <a:lnTo>
                  <a:pt x="257881" y="970266"/>
                </a:lnTo>
                <a:lnTo>
                  <a:pt x="220399" y="946096"/>
                </a:lnTo>
                <a:lnTo>
                  <a:pt x="185211" y="918897"/>
                </a:lnTo>
                <a:lnTo>
                  <a:pt x="152502" y="888851"/>
                </a:lnTo>
                <a:lnTo>
                  <a:pt x="122456" y="856142"/>
                </a:lnTo>
                <a:lnTo>
                  <a:pt x="95257" y="820954"/>
                </a:lnTo>
                <a:lnTo>
                  <a:pt x="71087" y="783472"/>
                </a:lnTo>
                <a:lnTo>
                  <a:pt x="50132" y="743878"/>
                </a:lnTo>
                <a:lnTo>
                  <a:pt x="32574" y="702357"/>
                </a:lnTo>
                <a:lnTo>
                  <a:pt x="18599" y="659093"/>
                </a:lnTo>
                <a:lnTo>
                  <a:pt x="8388" y="614269"/>
                </a:lnTo>
                <a:lnTo>
                  <a:pt x="2127" y="568069"/>
                </a:lnTo>
                <a:lnTo>
                  <a:pt x="0" y="520676"/>
                </a:lnTo>
                <a:lnTo>
                  <a:pt x="2127" y="473284"/>
                </a:lnTo>
                <a:lnTo>
                  <a:pt x="8388" y="427084"/>
                </a:lnTo>
                <a:lnTo>
                  <a:pt x="18599" y="382260"/>
                </a:lnTo>
                <a:lnTo>
                  <a:pt x="32574" y="338995"/>
                </a:lnTo>
                <a:lnTo>
                  <a:pt x="50132" y="297474"/>
                </a:lnTo>
                <a:lnTo>
                  <a:pt x="71087" y="257881"/>
                </a:lnTo>
                <a:lnTo>
                  <a:pt x="95257" y="220398"/>
                </a:lnTo>
                <a:lnTo>
                  <a:pt x="122456" y="185211"/>
                </a:lnTo>
                <a:lnTo>
                  <a:pt x="152503" y="152502"/>
                </a:lnTo>
                <a:lnTo>
                  <a:pt x="185211" y="122456"/>
                </a:lnTo>
                <a:lnTo>
                  <a:pt x="220399" y="95257"/>
                </a:lnTo>
                <a:lnTo>
                  <a:pt x="257881" y="71087"/>
                </a:lnTo>
                <a:lnTo>
                  <a:pt x="297475" y="50132"/>
                </a:lnTo>
                <a:lnTo>
                  <a:pt x="338996" y="32574"/>
                </a:lnTo>
                <a:lnTo>
                  <a:pt x="382260" y="18599"/>
                </a:lnTo>
                <a:lnTo>
                  <a:pt x="427084" y="8388"/>
                </a:lnTo>
                <a:lnTo>
                  <a:pt x="473284" y="2127"/>
                </a:lnTo>
                <a:lnTo>
                  <a:pt x="520676" y="0"/>
                </a:lnTo>
                <a:lnTo>
                  <a:pt x="572139" y="2547"/>
                </a:lnTo>
                <a:lnTo>
                  <a:pt x="622730" y="10097"/>
                </a:lnTo>
                <a:lnTo>
                  <a:pt x="672108" y="22506"/>
                </a:lnTo>
                <a:lnTo>
                  <a:pt x="719931" y="39633"/>
                </a:lnTo>
                <a:lnTo>
                  <a:pt x="765859" y="61338"/>
                </a:lnTo>
                <a:lnTo>
                  <a:pt x="809549" y="87479"/>
                </a:lnTo>
                <a:lnTo>
                  <a:pt x="850660" y="117914"/>
                </a:lnTo>
                <a:lnTo>
                  <a:pt x="888852" y="152502"/>
                </a:lnTo>
                <a:lnTo>
                  <a:pt x="923439" y="190693"/>
                </a:lnTo>
                <a:lnTo>
                  <a:pt x="953874" y="231804"/>
                </a:lnTo>
                <a:lnTo>
                  <a:pt x="980014" y="275494"/>
                </a:lnTo>
                <a:lnTo>
                  <a:pt x="1001719" y="321422"/>
                </a:lnTo>
                <a:lnTo>
                  <a:pt x="1018847" y="369245"/>
                </a:lnTo>
                <a:lnTo>
                  <a:pt x="1031256" y="418623"/>
                </a:lnTo>
                <a:lnTo>
                  <a:pt x="1038805" y="469214"/>
                </a:lnTo>
                <a:lnTo>
                  <a:pt x="1041353" y="520676"/>
                </a:lnTo>
                <a:lnTo>
                  <a:pt x="1039225" y="568069"/>
                </a:lnTo>
                <a:lnTo>
                  <a:pt x="1032964" y="614269"/>
                </a:lnTo>
                <a:lnTo>
                  <a:pt x="1022754" y="659093"/>
                </a:lnTo>
                <a:lnTo>
                  <a:pt x="1008778" y="702357"/>
                </a:lnTo>
                <a:lnTo>
                  <a:pt x="991221" y="743878"/>
                </a:lnTo>
                <a:lnTo>
                  <a:pt x="970266" y="783472"/>
                </a:lnTo>
                <a:lnTo>
                  <a:pt x="946096" y="820954"/>
                </a:lnTo>
                <a:lnTo>
                  <a:pt x="918897" y="856142"/>
                </a:lnTo>
                <a:lnTo>
                  <a:pt x="888851" y="888851"/>
                </a:lnTo>
                <a:lnTo>
                  <a:pt x="856142" y="918897"/>
                </a:lnTo>
                <a:lnTo>
                  <a:pt x="820954" y="946096"/>
                </a:lnTo>
                <a:lnTo>
                  <a:pt x="783472" y="970266"/>
                </a:lnTo>
                <a:lnTo>
                  <a:pt x="743878" y="991221"/>
                </a:lnTo>
                <a:lnTo>
                  <a:pt x="702357" y="1008778"/>
                </a:lnTo>
                <a:lnTo>
                  <a:pt x="659093" y="1022754"/>
                </a:lnTo>
                <a:lnTo>
                  <a:pt x="614269" y="1032964"/>
                </a:lnTo>
                <a:lnTo>
                  <a:pt x="568069" y="1039225"/>
                </a:lnTo>
                <a:lnTo>
                  <a:pt x="520676" y="1041353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09011" y="3390198"/>
            <a:ext cx="778510" cy="778510"/>
          </a:xfrm>
          <a:custGeom>
            <a:avLst/>
            <a:gdLst/>
            <a:ahLst/>
            <a:cxnLst/>
            <a:rect l="l" t="t" r="r" b="b"/>
            <a:pathLst>
              <a:path w="778509" h="778510">
                <a:moveTo>
                  <a:pt x="0" y="0"/>
                </a:moveTo>
                <a:lnTo>
                  <a:pt x="778301" y="0"/>
                </a:lnTo>
                <a:lnTo>
                  <a:pt x="778301" y="778301"/>
                </a:lnTo>
                <a:lnTo>
                  <a:pt x="0" y="778301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09011" y="3390198"/>
            <a:ext cx="778510" cy="778510"/>
          </a:xfrm>
          <a:custGeom>
            <a:avLst/>
            <a:gdLst/>
            <a:ahLst/>
            <a:cxnLst/>
            <a:rect l="l" t="t" r="r" b="b"/>
            <a:pathLst>
              <a:path w="778509" h="778510">
                <a:moveTo>
                  <a:pt x="0" y="0"/>
                </a:moveTo>
                <a:lnTo>
                  <a:pt x="778301" y="0"/>
                </a:lnTo>
                <a:lnTo>
                  <a:pt x="778301" y="778301"/>
                </a:lnTo>
                <a:lnTo>
                  <a:pt x="0" y="778301"/>
                </a:lnTo>
                <a:lnTo>
                  <a:pt x="0" y="0"/>
                </a:lnTo>
                <a:close/>
              </a:path>
            </a:pathLst>
          </a:custGeom>
          <a:ln w="6350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72290" y="3453628"/>
            <a:ext cx="651281" cy="6512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03302" y="3184195"/>
            <a:ext cx="1212441" cy="11877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727357" y="3208101"/>
            <a:ext cx="1111250" cy="1086485"/>
          </a:xfrm>
          <a:custGeom>
            <a:avLst/>
            <a:gdLst/>
            <a:ahLst/>
            <a:cxnLst/>
            <a:rect l="l" t="t" r="r" b="b"/>
            <a:pathLst>
              <a:path w="1111250" h="1086485">
                <a:moveTo>
                  <a:pt x="555486" y="1086302"/>
                </a:moveTo>
                <a:lnTo>
                  <a:pt x="507556" y="1084309"/>
                </a:lnTo>
                <a:lnTo>
                  <a:pt x="460759" y="1078436"/>
                </a:lnTo>
                <a:lnTo>
                  <a:pt x="415261" y="1068848"/>
                </a:lnTo>
                <a:lnTo>
                  <a:pt x="371228" y="1055708"/>
                </a:lnTo>
                <a:lnTo>
                  <a:pt x="328828" y="1039178"/>
                </a:lnTo>
                <a:lnTo>
                  <a:pt x="288226" y="1019421"/>
                </a:lnTo>
                <a:lnTo>
                  <a:pt x="249591" y="996601"/>
                </a:lnTo>
                <a:lnTo>
                  <a:pt x="213088" y="970880"/>
                </a:lnTo>
                <a:lnTo>
                  <a:pt x="178885" y="942422"/>
                </a:lnTo>
                <a:lnTo>
                  <a:pt x="147148" y="911389"/>
                </a:lnTo>
                <a:lnTo>
                  <a:pt x="118043" y="877945"/>
                </a:lnTo>
                <a:lnTo>
                  <a:pt x="91739" y="842253"/>
                </a:lnTo>
                <a:lnTo>
                  <a:pt x="68400" y="804476"/>
                </a:lnTo>
                <a:lnTo>
                  <a:pt x="48195" y="764776"/>
                </a:lnTo>
                <a:lnTo>
                  <a:pt x="31289" y="723317"/>
                </a:lnTo>
                <a:lnTo>
                  <a:pt x="17850" y="680262"/>
                </a:lnTo>
                <a:lnTo>
                  <a:pt x="8044" y="635774"/>
                </a:lnTo>
                <a:lnTo>
                  <a:pt x="2038" y="590016"/>
                </a:lnTo>
                <a:lnTo>
                  <a:pt x="0" y="543151"/>
                </a:lnTo>
                <a:lnTo>
                  <a:pt x="2038" y="496286"/>
                </a:lnTo>
                <a:lnTo>
                  <a:pt x="8044" y="450528"/>
                </a:lnTo>
                <a:lnTo>
                  <a:pt x="17850" y="406040"/>
                </a:lnTo>
                <a:lnTo>
                  <a:pt x="31289" y="362985"/>
                </a:lnTo>
                <a:lnTo>
                  <a:pt x="48195" y="321526"/>
                </a:lnTo>
                <a:lnTo>
                  <a:pt x="68400" y="281826"/>
                </a:lnTo>
                <a:lnTo>
                  <a:pt x="91739" y="244049"/>
                </a:lnTo>
                <a:lnTo>
                  <a:pt x="118043" y="208357"/>
                </a:lnTo>
                <a:lnTo>
                  <a:pt x="147148" y="174913"/>
                </a:lnTo>
                <a:lnTo>
                  <a:pt x="178885" y="143880"/>
                </a:lnTo>
                <a:lnTo>
                  <a:pt x="213088" y="115422"/>
                </a:lnTo>
                <a:lnTo>
                  <a:pt x="249591" y="89701"/>
                </a:lnTo>
                <a:lnTo>
                  <a:pt x="288226" y="66881"/>
                </a:lnTo>
                <a:lnTo>
                  <a:pt x="328828" y="47124"/>
                </a:lnTo>
                <a:lnTo>
                  <a:pt x="371228" y="30594"/>
                </a:lnTo>
                <a:lnTo>
                  <a:pt x="415261" y="17454"/>
                </a:lnTo>
                <a:lnTo>
                  <a:pt x="460759" y="7866"/>
                </a:lnTo>
                <a:lnTo>
                  <a:pt x="507556" y="1993"/>
                </a:lnTo>
                <a:lnTo>
                  <a:pt x="555486" y="0"/>
                </a:lnTo>
                <a:lnTo>
                  <a:pt x="604328" y="2102"/>
                </a:lnTo>
                <a:lnTo>
                  <a:pt x="652467" y="8339"/>
                </a:lnTo>
                <a:lnTo>
                  <a:pt x="699648" y="18609"/>
                </a:lnTo>
                <a:lnTo>
                  <a:pt x="745614" y="32806"/>
                </a:lnTo>
                <a:lnTo>
                  <a:pt x="790110" y="50828"/>
                </a:lnTo>
                <a:lnTo>
                  <a:pt x="832880" y="72570"/>
                </a:lnTo>
                <a:lnTo>
                  <a:pt x="873668" y="97929"/>
                </a:lnTo>
                <a:lnTo>
                  <a:pt x="912218" y="126802"/>
                </a:lnTo>
                <a:lnTo>
                  <a:pt x="948276" y="159085"/>
                </a:lnTo>
                <a:lnTo>
                  <a:pt x="981291" y="194341"/>
                </a:lnTo>
                <a:lnTo>
                  <a:pt x="1010819" y="232035"/>
                </a:lnTo>
                <a:lnTo>
                  <a:pt x="1036755" y="271918"/>
                </a:lnTo>
                <a:lnTo>
                  <a:pt x="1058991" y="313738"/>
                </a:lnTo>
                <a:lnTo>
                  <a:pt x="1077421" y="357245"/>
                </a:lnTo>
                <a:lnTo>
                  <a:pt x="1091941" y="402191"/>
                </a:lnTo>
                <a:lnTo>
                  <a:pt x="1102443" y="448324"/>
                </a:lnTo>
                <a:lnTo>
                  <a:pt x="1108822" y="495394"/>
                </a:lnTo>
                <a:lnTo>
                  <a:pt x="1110972" y="543151"/>
                </a:lnTo>
                <a:lnTo>
                  <a:pt x="1108933" y="590016"/>
                </a:lnTo>
                <a:lnTo>
                  <a:pt x="1102928" y="635774"/>
                </a:lnTo>
                <a:lnTo>
                  <a:pt x="1093122" y="680262"/>
                </a:lnTo>
                <a:lnTo>
                  <a:pt x="1079683" y="723317"/>
                </a:lnTo>
                <a:lnTo>
                  <a:pt x="1062777" y="764776"/>
                </a:lnTo>
                <a:lnTo>
                  <a:pt x="1042572" y="804476"/>
                </a:lnTo>
                <a:lnTo>
                  <a:pt x="1019233" y="842253"/>
                </a:lnTo>
                <a:lnTo>
                  <a:pt x="992929" y="877945"/>
                </a:lnTo>
                <a:lnTo>
                  <a:pt x="963824" y="911389"/>
                </a:lnTo>
                <a:lnTo>
                  <a:pt x="932087" y="942422"/>
                </a:lnTo>
                <a:lnTo>
                  <a:pt x="897884" y="970880"/>
                </a:lnTo>
                <a:lnTo>
                  <a:pt x="861381" y="996601"/>
                </a:lnTo>
                <a:lnTo>
                  <a:pt x="822746" y="1019421"/>
                </a:lnTo>
                <a:lnTo>
                  <a:pt x="782145" y="1039178"/>
                </a:lnTo>
                <a:lnTo>
                  <a:pt x="739744" y="1055708"/>
                </a:lnTo>
                <a:lnTo>
                  <a:pt x="695711" y="1068848"/>
                </a:lnTo>
                <a:lnTo>
                  <a:pt x="650213" y="1078436"/>
                </a:lnTo>
                <a:lnTo>
                  <a:pt x="603416" y="1084309"/>
                </a:lnTo>
                <a:lnTo>
                  <a:pt x="555486" y="1086302"/>
                </a:lnTo>
                <a:close/>
              </a:path>
            </a:pathLst>
          </a:custGeom>
          <a:solidFill>
            <a:srgbClr val="BAD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718352" y="3430489"/>
            <a:ext cx="11201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75" dirty="0">
                <a:latin typeface="Arial"/>
                <a:cs typeface="Arial"/>
              </a:rPr>
              <a:t>Конечный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718352" y="3734972"/>
            <a:ext cx="10731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25" dirty="0">
                <a:latin typeface="Arial"/>
                <a:cs typeface="Arial"/>
              </a:rPr>
              <a:t>результат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940502" y="1462018"/>
            <a:ext cx="1364208" cy="894476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algn="ctr">
              <a:lnSpc>
                <a:spcPts val="1650"/>
              </a:lnSpc>
              <a:spcBef>
                <a:spcPts val="175"/>
              </a:spcBef>
            </a:pPr>
            <a:r>
              <a:rPr sz="1600" spc="-55" dirty="0">
                <a:latin typeface="Arial"/>
                <a:cs typeface="Arial"/>
              </a:rPr>
              <a:t>Инновации</a:t>
            </a:r>
            <a:r>
              <a:rPr sz="1600" spc="-160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в  </a:t>
            </a:r>
            <a:r>
              <a:rPr sz="1600" spc="-85" dirty="0">
                <a:latin typeface="Arial"/>
                <a:cs typeface="Arial"/>
              </a:rPr>
              <a:t>области  </a:t>
            </a:r>
            <a:r>
              <a:rPr sz="1600" spc="-65" dirty="0">
                <a:latin typeface="Arial"/>
                <a:cs typeface="Arial"/>
              </a:rPr>
              <a:t>обучения </a:t>
            </a:r>
            <a:r>
              <a:rPr sz="1600" spc="-30" dirty="0">
                <a:latin typeface="Arial"/>
                <a:cs typeface="Arial"/>
              </a:rPr>
              <a:t>и  </a:t>
            </a:r>
            <a:r>
              <a:rPr sz="1600" spc="-75" dirty="0">
                <a:latin typeface="Arial"/>
                <a:cs typeface="Arial"/>
              </a:rPr>
              <a:t>учёбы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21557" y="1690894"/>
            <a:ext cx="1310640" cy="894476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-1270" algn="ctr">
              <a:lnSpc>
                <a:spcPts val="1650"/>
              </a:lnSpc>
              <a:spcBef>
                <a:spcPts val="175"/>
              </a:spcBef>
            </a:pPr>
            <a:r>
              <a:rPr sz="1600" spc="-90" dirty="0">
                <a:latin typeface="Arial"/>
                <a:cs typeface="Arial"/>
              </a:rPr>
              <a:t>Новые  </a:t>
            </a:r>
            <a:r>
              <a:rPr sz="1600" spc="-50" dirty="0">
                <a:latin typeface="Arial"/>
                <a:cs typeface="Arial"/>
              </a:rPr>
              <a:t>возможности  </a:t>
            </a:r>
            <a:r>
              <a:rPr sz="1600" spc="-55" dirty="0">
                <a:latin typeface="Arial"/>
                <a:cs typeface="Arial"/>
              </a:rPr>
              <a:t>проведения  </a:t>
            </a:r>
            <a:r>
              <a:rPr sz="1600" spc="-65" dirty="0">
                <a:latin typeface="Arial"/>
                <a:cs typeface="Arial"/>
              </a:rPr>
              <a:t>исследований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247950" y="4780263"/>
            <a:ext cx="1578371" cy="909864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78740" marR="5080" indent="-66675" algn="ctr">
              <a:lnSpc>
                <a:spcPts val="1650"/>
              </a:lnSpc>
              <a:spcBef>
                <a:spcPts val="175"/>
              </a:spcBef>
            </a:pPr>
            <a:r>
              <a:rPr sz="1600" spc="-100" dirty="0">
                <a:latin typeface="Arial"/>
                <a:cs typeface="Arial"/>
              </a:rPr>
              <a:t>Более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высокие  </a:t>
            </a:r>
            <a:r>
              <a:rPr sz="1600" spc="-65" dirty="0">
                <a:latin typeface="Arial"/>
                <a:cs typeface="Arial"/>
              </a:rPr>
              <a:t>показатели</a:t>
            </a:r>
            <a:endParaRPr sz="1600" dirty="0">
              <a:latin typeface="Arial"/>
              <a:cs typeface="Arial"/>
            </a:endParaRPr>
          </a:p>
          <a:p>
            <a:pPr marR="130175" algn="ctr">
              <a:lnSpc>
                <a:spcPts val="1630"/>
              </a:lnSpc>
            </a:pPr>
            <a:r>
              <a:rPr sz="1600" spc="-75" dirty="0">
                <a:latin typeface="Arial"/>
                <a:cs typeface="Arial"/>
              </a:rPr>
              <a:t>учёбы</a:t>
            </a:r>
            <a:endParaRPr sz="1600" dirty="0">
              <a:latin typeface="Arial"/>
              <a:cs typeface="Arial"/>
            </a:endParaRPr>
          </a:p>
          <a:p>
            <a:pPr marR="130175" algn="ctr">
              <a:lnSpc>
                <a:spcPct val="100000"/>
              </a:lnSpc>
            </a:pPr>
            <a:r>
              <a:rPr sz="1600" spc="-75" dirty="0">
                <a:latin typeface="Arial"/>
                <a:cs typeface="Arial"/>
              </a:rPr>
              <a:t>студентов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54689" y="5363182"/>
            <a:ext cx="2522359" cy="271933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52069" algn="just">
              <a:lnSpc>
                <a:spcPct val="105800"/>
              </a:lnSpc>
              <a:spcBef>
                <a:spcPts val="229"/>
              </a:spcBef>
            </a:pPr>
            <a:r>
              <a:rPr sz="1600" spc="-90" dirty="0" err="1">
                <a:latin typeface="Arial"/>
                <a:cs typeface="Arial"/>
              </a:rPr>
              <a:t>Новые</a:t>
            </a:r>
            <a:r>
              <a:rPr sz="1600" spc="-90" dirty="0">
                <a:latin typeface="Arial"/>
                <a:cs typeface="Arial"/>
              </a:rPr>
              <a:t>  </a:t>
            </a:r>
            <a:r>
              <a:rPr sz="1600" spc="-60" dirty="0" err="1">
                <a:latin typeface="Arial"/>
                <a:cs typeface="Arial"/>
              </a:rPr>
              <a:t>бизнес-модели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787361" y="5173983"/>
            <a:ext cx="505459" cy="332105"/>
          </a:xfrm>
          <a:custGeom>
            <a:avLst/>
            <a:gdLst/>
            <a:ahLst/>
            <a:cxnLst/>
            <a:rect l="l" t="t" r="r" b="b"/>
            <a:pathLst>
              <a:path w="505459" h="332104">
                <a:moveTo>
                  <a:pt x="505285" y="0"/>
                </a:moveTo>
                <a:lnTo>
                  <a:pt x="505285" y="332061"/>
                </a:lnTo>
                <a:lnTo>
                  <a:pt x="0" y="3320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65285" y="2590091"/>
            <a:ext cx="544195" cy="675005"/>
          </a:xfrm>
          <a:custGeom>
            <a:avLst/>
            <a:gdLst/>
            <a:ahLst/>
            <a:cxnLst/>
            <a:rect l="l" t="t" r="r" b="b"/>
            <a:pathLst>
              <a:path w="544195" h="675004">
                <a:moveTo>
                  <a:pt x="0" y="0"/>
                </a:moveTo>
                <a:lnTo>
                  <a:pt x="0" y="341249"/>
                </a:lnTo>
                <a:lnTo>
                  <a:pt x="543945" y="341249"/>
                </a:lnTo>
                <a:lnTo>
                  <a:pt x="543945" y="6749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79809" y="1887330"/>
            <a:ext cx="638810" cy="544830"/>
          </a:xfrm>
          <a:custGeom>
            <a:avLst/>
            <a:gdLst/>
            <a:ahLst/>
            <a:cxnLst/>
            <a:rect l="l" t="t" r="r" b="b"/>
            <a:pathLst>
              <a:path w="638809" h="544830">
                <a:moveTo>
                  <a:pt x="638649" y="0"/>
                </a:moveTo>
                <a:lnTo>
                  <a:pt x="0" y="0"/>
                </a:lnTo>
                <a:lnTo>
                  <a:pt x="0" y="5442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631704" y="3779352"/>
            <a:ext cx="311150" cy="979169"/>
          </a:xfrm>
          <a:custGeom>
            <a:avLst/>
            <a:gdLst/>
            <a:ahLst/>
            <a:cxnLst/>
            <a:rect l="l" t="t" r="r" b="b"/>
            <a:pathLst>
              <a:path w="311150" h="979170">
                <a:moveTo>
                  <a:pt x="311082" y="979102"/>
                </a:moveTo>
                <a:lnTo>
                  <a:pt x="311082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89050" y="2181225"/>
            <a:ext cx="3054350" cy="2987040"/>
          </a:xfrm>
          <a:custGeom>
            <a:avLst/>
            <a:gdLst/>
            <a:ahLst/>
            <a:cxnLst/>
            <a:rect l="l" t="t" r="r" b="b"/>
            <a:pathLst>
              <a:path w="3054350" h="2987040">
                <a:moveTo>
                  <a:pt x="1527153" y="2986481"/>
                </a:moveTo>
                <a:lnTo>
                  <a:pt x="1478675" y="2985743"/>
                </a:lnTo>
                <a:lnTo>
                  <a:pt x="1430574" y="2983543"/>
                </a:lnTo>
                <a:lnTo>
                  <a:pt x="1382871" y="2979904"/>
                </a:lnTo>
                <a:lnTo>
                  <a:pt x="1335590" y="2974847"/>
                </a:lnTo>
                <a:lnTo>
                  <a:pt x="1288753" y="2968393"/>
                </a:lnTo>
                <a:lnTo>
                  <a:pt x="1242382" y="2960566"/>
                </a:lnTo>
                <a:lnTo>
                  <a:pt x="1196500" y="2951386"/>
                </a:lnTo>
                <a:lnTo>
                  <a:pt x="1151128" y="2940876"/>
                </a:lnTo>
                <a:lnTo>
                  <a:pt x="1106290" y="2929057"/>
                </a:lnTo>
                <a:lnTo>
                  <a:pt x="1062007" y="2915952"/>
                </a:lnTo>
                <a:lnTo>
                  <a:pt x="1018303" y="2901582"/>
                </a:lnTo>
                <a:lnTo>
                  <a:pt x="975198" y="2885969"/>
                </a:lnTo>
                <a:lnTo>
                  <a:pt x="932716" y="2869135"/>
                </a:lnTo>
                <a:lnTo>
                  <a:pt x="890880" y="2851101"/>
                </a:lnTo>
                <a:lnTo>
                  <a:pt x="849710" y="2831891"/>
                </a:lnTo>
                <a:lnTo>
                  <a:pt x="809231" y="2811525"/>
                </a:lnTo>
                <a:lnTo>
                  <a:pt x="769463" y="2790025"/>
                </a:lnTo>
                <a:lnTo>
                  <a:pt x="730431" y="2767413"/>
                </a:lnTo>
                <a:lnTo>
                  <a:pt x="692155" y="2743712"/>
                </a:lnTo>
                <a:lnTo>
                  <a:pt x="654658" y="2718942"/>
                </a:lnTo>
                <a:lnTo>
                  <a:pt x="617963" y="2693127"/>
                </a:lnTo>
                <a:lnTo>
                  <a:pt x="582091" y="2666287"/>
                </a:lnTo>
                <a:lnTo>
                  <a:pt x="547066" y="2638444"/>
                </a:lnTo>
                <a:lnTo>
                  <a:pt x="512910" y="2609621"/>
                </a:lnTo>
                <a:lnTo>
                  <a:pt x="479645" y="2579840"/>
                </a:lnTo>
                <a:lnTo>
                  <a:pt x="447293" y="2549121"/>
                </a:lnTo>
                <a:lnTo>
                  <a:pt x="415877" y="2517488"/>
                </a:lnTo>
                <a:lnTo>
                  <a:pt x="385419" y="2484961"/>
                </a:lnTo>
                <a:lnTo>
                  <a:pt x="355941" y="2451563"/>
                </a:lnTo>
                <a:lnTo>
                  <a:pt x="327466" y="2417316"/>
                </a:lnTo>
                <a:lnTo>
                  <a:pt x="300017" y="2382241"/>
                </a:lnTo>
                <a:lnTo>
                  <a:pt x="273615" y="2346361"/>
                </a:lnTo>
                <a:lnTo>
                  <a:pt x="248283" y="2309697"/>
                </a:lnTo>
                <a:lnTo>
                  <a:pt x="224043" y="2272271"/>
                </a:lnTo>
                <a:lnTo>
                  <a:pt x="200918" y="2234105"/>
                </a:lnTo>
                <a:lnTo>
                  <a:pt x="178930" y="2195220"/>
                </a:lnTo>
                <a:lnTo>
                  <a:pt x="158101" y="2155640"/>
                </a:lnTo>
                <a:lnTo>
                  <a:pt x="138454" y="2115385"/>
                </a:lnTo>
                <a:lnTo>
                  <a:pt x="120011" y="2074477"/>
                </a:lnTo>
                <a:lnTo>
                  <a:pt x="102794" y="2032939"/>
                </a:lnTo>
                <a:lnTo>
                  <a:pt x="86827" y="1990792"/>
                </a:lnTo>
                <a:lnTo>
                  <a:pt x="72130" y="1948057"/>
                </a:lnTo>
                <a:lnTo>
                  <a:pt x="58727" y="1904758"/>
                </a:lnTo>
                <a:lnTo>
                  <a:pt x="46640" y="1860915"/>
                </a:lnTo>
                <a:lnTo>
                  <a:pt x="35891" y="1816551"/>
                </a:lnTo>
                <a:lnTo>
                  <a:pt x="26503" y="1771688"/>
                </a:lnTo>
                <a:lnTo>
                  <a:pt x="18498" y="1726346"/>
                </a:lnTo>
                <a:lnTo>
                  <a:pt x="11898" y="1680549"/>
                </a:lnTo>
                <a:lnTo>
                  <a:pt x="6726" y="1634318"/>
                </a:lnTo>
                <a:lnTo>
                  <a:pt x="3004" y="1587675"/>
                </a:lnTo>
                <a:lnTo>
                  <a:pt x="754" y="1540642"/>
                </a:lnTo>
                <a:lnTo>
                  <a:pt x="0" y="1493240"/>
                </a:lnTo>
                <a:lnTo>
                  <a:pt x="754" y="1445839"/>
                </a:lnTo>
                <a:lnTo>
                  <a:pt x="3004" y="1398805"/>
                </a:lnTo>
                <a:lnTo>
                  <a:pt x="6726" y="1352162"/>
                </a:lnTo>
                <a:lnTo>
                  <a:pt x="11898" y="1305931"/>
                </a:lnTo>
                <a:lnTo>
                  <a:pt x="18498" y="1260134"/>
                </a:lnTo>
                <a:lnTo>
                  <a:pt x="26503" y="1214793"/>
                </a:lnTo>
                <a:lnTo>
                  <a:pt x="35891" y="1169929"/>
                </a:lnTo>
                <a:lnTo>
                  <a:pt x="46640" y="1125565"/>
                </a:lnTo>
                <a:lnTo>
                  <a:pt x="58727" y="1081723"/>
                </a:lnTo>
                <a:lnTo>
                  <a:pt x="72130" y="1038423"/>
                </a:lnTo>
                <a:lnTo>
                  <a:pt x="86827" y="995689"/>
                </a:lnTo>
                <a:lnTo>
                  <a:pt x="102794" y="953542"/>
                </a:lnTo>
                <a:lnTo>
                  <a:pt x="120011" y="912003"/>
                </a:lnTo>
                <a:lnTo>
                  <a:pt x="138454" y="871096"/>
                </a:lnTo>
                <a:lnTo>
                  <a:pt x="158101" y="830841"/>
                </a:lnTo>
                <a:lnTo>
                  <a:pt x="178930" y="791260"/>
                </a:lnTo>
                <a:lnTo>
                  <a:pt x="200918" y="752376"/>
                </a:lnTo>
                <a:lnTo>
                  <a:pt x="224043" y="714210"/>
                </a:lnTo>
                <a:lnTo>
                  <a:pt x="248283" y="676784"/>
                </a:lnTo>
                <a:lnTo>
                  <a:pt x="273615" y="640119"/>
                </a:lnTo>
                <a:lnTo>
                  <a:pt x="300017" y="604239"/>
                </a:lnTo>
                <a:lnTo>
                  <a:pt x="327466" y="569164"/>
                </a:lnTo>
                <a:lnTo>
                  <a:pt x="355941" y="534917"/>
                </a:lnTo>
                <a:lnTo>
                  <a:pt x="385419" y="501519"/>
                </a:lnTo>
                <a:lnTo>
                  <a:pt x="415877" y="468993"/>
                </a:lnTo>
                <a:lnTo>
                  <a:pt x="447293" y="437359"/>
                </a:lnTo>
                <a:lnTo>
                  <a:pt x="479645" y="406641"/>
                </a:lnTo>
                <a:lnTo>
                  <a:pt x="512910" y="376859"/>
                </a:lnTo>
                <a:lnTo>
                  <a:pt x="547066" y="348036"/>
                </a:lnTo>
                <a:lnTo>
                  <a:pt x="582091" y="320194"/>
                </a:lnTo>
                <a:lnTo>
                  <a:pt x="617963" y="293354"/>
                </a:lnTo>
                <a:lnTo>
                  <a:pt x="654658" y="267538"/>
                </a:lnTo>
                <a:lnTo>
                  <a:pt x="692155" y="242769"/>
                </a:lnTo>
                <a:lnTo>
                  <a:pt x="730431" y="219067"/>
                </a:lnTo>
                <a:lnTo>
                  <a:pt x="769463" y="196456"/>
                </a:lnTo>
                <a:lnTo>
                  <a:pt x="809231" y="174956"/>
                </a:lnTo>
                <a:lnTo>
                  <a:pt x="849710" y="154590"/>
                </a:lnTo>
                <a:lnTo>
                  <a:pt x="890880" y="135379"/>
                </a:lnTo>
                <a:lnTo>
                  <a:pt x="932716" y="117346"/>
                </a:lnTo>
                <a:lnTo>
                  <a:pt x="975198" y="100512"/>
                </a:lnTo>
                <a:lnTo>
                  <a:pt x="1018303" y="84898"/>
                </a:lnTo>
                <a:lnTo>
                  <a:pt x="1062007" y="70528"/>
                </a:lnTo>
                <a:lnTo>
                  <a:pt x="1106290" y="57423"/>
                </a:lnTo>
                <a:lnTo>
                  <a:pt x="1151128" y="45604"/>
                </a:lnTo>
                <a:lnTo>
                  <a:pt x="1196500" y="35094"/>
                </a:lnTo>
                <a:lnTo>
                  <a:pt x="1242382" y="25915"/>
                </a:lnTo>
                <a:lnTo>
                  <a:pt x="1288753" y="18087"/>
                </a:lnTo>
                <a:lnTo>
                  <a:pt x="1335590" y="11634"/>
                </a:lnTo>
                <a:lnTo>
                  <a:pt x="1382871" y="6577"/>
                </a:lnTo>
                <a:lnTo>
                  <a:pt x="1430574" y="2937"/>
                </a:lnTo>
                <a:lnTo>
                  <a:pt x="1478675" y="738"/>
                </a:lnTo>
                <a:lnTo>
                  <a:pt x="1527153" y="0"/>
                </a:lnTo>
                <a:lnTo>
                  <a:pt x="1577689" y="816"/>
                </a:lnTo>
                <a:lnTo>
                  <a:pt x="1628015" y="3257"/>
                </a:lnTo>
                <a:lnTo>
                  <a:pt x="1678094" y="7306"/>
                </a:lnTo>
                <a:lnTo>
                  <a:pt x="1727889" y="12950"/>
                </a:lnTo>
                <a:lnTo>
                  <a:pt x="1777362" y="20172"/>
                </a:lnTo>
                <a:lnTo>
                  <a:pt x="1826478" y="28957"/>
                </a:lnTo>
                <a:lnTo>
                  <a:pt x="1875198" y="39291"/>
                </a:lnTo>
                <a:lnTo>
                  <a:pt x="1923486" y="51159"/>
                </a:lnTo>
                <a:lnTo>
                  <a:pt x="1971304" y="64546"/>
                </a:lnTo>
                <a:lnTo>
                  <a:pt x="2018615" y="79436"/>
                </a:lnTo>
                <a:lnTo>
                  <a:pt x="2065383" y="95814"/>
                </a:lnTo>
                <a:lnTo>
                  <a:pt x="2111570" y="113666"/>
                </a:lnTo>
                <a:lnTo>
                  <a:pt x="2157140" y="132977"/>
                </a:lnTo>
                <a:lnTo>
                  <a:pt x="2202054" y="153731"/>
                </a:lnTo>
                <a:lnTo>
                  <a:pt x="2246276" y="175914"/>
                </a:lnTo>
                <a:lnTo>
                  <a:pt x="2289770" y="199510"/>
                </a:lnTo>
                <a:lnTo>
                  <a:pt x="2332497" y="224505"/>
                </a:lnTo>
                <a:lnTo>
                  <a:pt x="2374421" y="250883"/>
                </a:lnTo>
                <a:lnTo>
                  <a:pt x="2415504" y="278629"/>
                </a:lnTo>
                <a:lnTo>
                  <a:pt x="2455710" y="307729"/>
                </a:lnTo>
                <a:lnTo>
                  <a:pt x="2495001" y="338167"/>
                </a:lnTo>
                <a:lnTo>
                  <a:pt x="2533341" y="369929"/>
                </a:lnTo>
                <a:lnTo>
                  <a:pt x="2570692" y="402998"/>
                </a:lnTo>
                <a:lnTo>
                  <a:pt x="2607018" y="437361"/>
                </a:lnTo>
                <a:lnTo>
                  <a:pt x="2642160" y="472879"/>
                </a:lnTo>
                <a:lnTo>
                  <a:pt x="2675979" y="509400"/>
                </a:lnTo>
                <a:lnTo>
                  <a:pt x="2708461" y="546888"/>
                </a:lnTo>
                <a:lnTo>
                  <a:pt x="2739589" y="585307"/>
                </a:lnTo>
                <a:lnTo>
                  <a:pt x="2769349" y="624619"/>
                </a:lnTo>
                <a:lnTo>
                  <a:pt x="2797725" y="664790"/>
                </a:lnTo>
                <a:lnTo>
                  <a:pt x="2824702" y="705783"/>
                </a:lnTo>
                <a:lnTo>
                  <a:pt x="2850264" y="747561"/>
                </a:lnTo>
                <a:lnTo>
                  <a:pt x="2874396" y="790088"/>
                </a:lnTo>
                <a:lnTo>
                  <a:pt x="2897083" y="833328"/>
                </a:lnTo>
                <a:lnTo>
                  <a:pt x="2918309" y="877245"/>
                </a:lnTo>
                <a:lnTo>
                  <a:pt x="2938058" y="921802"/>
                </a:lnTo>
                <a:lnTo>
                  <a:pt x="2956317" y="966963"/>
                </a:lnTo>
                <a:lnTo>
                  <a:pt x="2973068" y="1012693"/>
                </a:lnTo>
                <a:lnTo>
                  <a:pt x="2988296" y="1058954"/>
                </a:lnTo>
                <a:lnTo>
                  <a:pt x="3001987" y="1105710"/>
                </a:lnTo>
                <a:lnTo>
                  <a:pt x="3014125" y="1152925"/>
                </a:lnTo>
                <a:lnTo>
                  <a:pt x="3024695" y="1200563"/>
                </a:lnTo>
                <a:lnTo>
                  <a:pt x="3033680" y="1248588"/>
                </a:lnTo>
                <a:lnTo>
                  <a:pt x="3041067" y="1296963"/>
                </a:lnTo>
                <a:lnTo>
                  <a:pt x="3046838" y="1345652"/>
                </a:lnTo>
                <a:lnTo>
                  <a:pt x="3050980" y="1394619"/>
                </a:lnTo>
                <a:lnTo>
                  <a:pt x="3053476" y="1443827"/>
                </a:lnTo>
                <a:lnTo>
                  <a:pt x="3054312" y="1493240"/>
                </a:lnTo>
                <a:lnTo>
                  <a:pt x="3053557" y="1540642"/>
                </a:lnTo>
                <a:lnTo>
                  <a:pt x="3051307" y="1587675"/>
                </a:lnTo>
                <a:lnTo>
                  <a:pt x="3047585" y="1634318"/>
                </a:lnTo>
                <a:lnTo>
                  <a:pt x="3042413" y="1680549"/>
                </a:lnTo>
                <a:lnTo>
                  <a:pt x="3035813" y="1726346"/>
                </a:lnTo>
                <a:lnTo>
                  <a:pt x="3027808" y="1771688"/>
                </a:lnTo>
                <a:lnTo>
                  <a:pt x="3018420" y="1816551"/>
                </a:lnTo>
                <a:lnTo>
                  <a:pt x="3007671" y="1860915"/>
                </a:lnTo>
                <a:lnTo>
                  <a:pt x="2995584" y="1904758"/>
                </a:lnTo>
                <a:lnTo>
                  <a:pt x="2982181" y="1948057"/>
                </a:lnTo>
                <a:lnTo>
                  <a:pt x="2967484" y="1990792"/>
                </a:lnTo>
                <a:lnTo>
                  <a:pt x="2951516" y="2032939"/>
                </a:lnTo>
                <a:lnTo>
                  <a:pt x="2934300" y="2074477"/>
                </a:lnTo>
                <a:lnTo>
                  <a:pt x="2915857" y="2115385"/>
                </a:lnTo>
                <a:lnTo>
                  <a:pt x="2896210" y="2155640"/>
                </a:lnTo>
                <a:lnTo>
                  <a:pt x="2875381" y="2195220"/>
                </a:lnTo>
                <a:lnTo>
                  <a:pt x="2853392" y="2234105"/>
                </a:lnTo>
                <a:lnTo>
                  <a:pt x="2830267" y="2272271"/>
                </a:lnTo>
                <a:lnTo>
                  <a:pt x="2806027" y="2309697"/>
                </a:lnTo>
                <a:lnTo>
                  <a:pt x="2780695" y="2346361"/>
                </a:lnTo>
                <a:lnTo>
                  <a:pt x="2754293" y="2382241"/>
                </a:lnTo>
                <a:lnTo>
                  <a:pt x="2726843" y="2417316"/>
                </a:lnTo>
                <a:lnTo>
                  <a:pt x="2698368" y="2451563"/>
                </a:lnTo>
                <a:lnTo>
                  <a:pt x="2668891" y="2484961"/>
                </a:lnTo>
                <a:lnTo>
                  <a:pt x="2638432" y="2517488"/>
                </a:lnTo>
                <a:lnTo>
                  <a:pt x="2607016" y="2549121"/>
                </a:lnTo>
                <a:lnTo>
                  <a:pt x="2574664" y="2579840"/>
                </a:lnTo>
                <a:lnTo>
                  <a:pt x="2541399" y="2609621"/>
                </a:lnTo>
                <a:lnTo>
                  <a:pt x="2507242" y="2638444"/>
                </a:lnTo>
                <a:lnTo>
                  <a:pt x="2472217" y="2666287"/>
                </a:lnTo>
                <a:lnTo>
                  <a:pt x="2436346" y="2693127"/>
                </a:lnTo>
                <a:lnTo>
                  <a:pt x="2399650" y="2718942"/>
                </a:lnTo>
                <a:lnTo>
                  <a:pt x="2362153" y="2743712"/>
                </a:lnTo>
                <a:lnTo>
                  <a:pt x="2323877" y="2767413"/>
                </a:lnTo>
                <a:lnTo>
                  <a:pt x="2284844" y="2790025"/>
                </a:lnTo>
                <a:lnTo>
                  <a:pt x="2245077" y="2811525"/>
                </a:lnTo>
                <a:lnTo>
                  <a:pt x="2204597" y="2831891"/>
                </a:lnTo>
                <a:lnTo>
                  <a:pt x="2163428" y="2851101"/>
                </a:lnTo>
                <a:lnTo>
                  <a:pt x="2121591" y="2869135"/>
                </a:lnTo>
                <a:lnTo>
                  <a:pt x="2079109" y="2885969"/>
                </a:lnTo>
                <a:lnTo>
                  <a:pt x="2036004" y="2901582"/>
                </a:lnTo>
                <a:lnTo>
                  <a:pt x="1992300" y="2915952"/>
                </a:lnTo>
                <a:lnTo>
                  <a:pt x="1948017" y="2929057"/>
                </a:lnTo>
                <a:lnTo>
                  <a:pt x="1903178" y="2940876"/>
                </a:lnTo>
                <a:lnTo>
                  <a:pt x="1857807" y="2951386"/>
                </a:lnTo>
                <a:lnTo>
                  <a:pt x="1811924" y="2960566"/>
                </a:lnTo>
                <a:lnTo>
                  <a:pt x="1765553" y="2968393"/>
                </a:lnTo>
                <a:lnTo>
                  <a:pt x="1718716" y="2974847"/>
                </a:lnTo>
                <a:lnTo>
                  <a:pt x="1671435" y="2979904"/>
                </a:lnTo>
                <a:lnTo>
                  <a:pt x="1623733" y="2983543"/>
                </a:lnTo>
                <a:lnTo>
                  <a:pt x="1575631" y="2985743"/>
                </a:lnTo>
                <a:lnTo>
                  <a:pt x="1527153" y="2986481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98491" y="2277427"/>
            <a:ext cx="1041400" cy="1041400"/>
          </a:xfrm>
          <a:custGeom>
            <a:avLst/>
            <a:gdLst/>
            <a:ahLst/>
            <a:cxnLst/>
            <a:rect l="l" t="t" r="r" b="b"/>
            <a:pathLst>
              <a:path w="1041400" h="1041400">
                <a:moveTo>
                  <a:pt x="520676" y="1041353"/>
                </a:moveTo>
                <a:lnTo>
                  <a:pt x="473284" y="1039225"/>
                </a:lnTo>
                <a:lnTo>
                  <a:pt x="427084" y="1032964"/>
                </a:lnTo>
                <a:lnTo>
                  <a:pt x="382260" y="1022754"/>
                </a:lnTo>
                <a:lnTo>
                  <a:pt x="338995" y="1008778"/>
                </a:lnTo>
                <a:lnTo>
                  <a:pt x="297474" y="991221"/>
                </a:lnTo>
                <a:lnTo>
                  <a:pt x="257881" y="970266"/>
                </a:lnTo>
                <a:lnTo>
                  <a:pt x="220398" y="946096"/>
                </a:lnTo>
                <a:lnTo>
                  <a:pt x="185211" y="918897"/>
                </a:lnTo>
                <a:lnTo>
                  <a:pt x="152502" y="888851"/>
                </a:lnTo>
                <a:lnTo>
                  <a:pt x="122456" y="856142"/>
                </a:lnTo>
                <a:lnTo>
                  <a:pt x="95257" y="820954"/>
                </a:lnTo>
                <a:lnTo>
                  <a:pt x="71087" y="783472"/>
                </a:lnTo>
                <a:lnTo>
                  <a:pt x="50132" y="743878"/>
                </a:lnTo>
                <a:lnTo>
                  <a:pt x="32574" y="702357"/>
                </a:lnTo>
                <a:lnTo>
                  <a:pt x="18599" y="659093"/>
                </a:lnTo>
                <a:lnTo>
                  <a:pt x="8388" y="614269"/>
                </a:lnTo>
                <a:lnTo>
                  <a:pt x="2127" y="568069"/>
                </a:lnTo>
                <a:lnTo>
                  <a:pt x="0" y="520676"/>
                </a:lnTo>
                <a:lnTo>
                  <a:pt x="2127" y="473284"/>
                </a:lnTo>
                <a:lnTo>
                  <a:pt x="8388" y="427084"/>
                </a:lnTo>
                <a:lnTo>
                  <a:pt x="18599" y="382260"/>
                </a:lnTo>
                <a:lnTo>
                  <a:pt x="32574" y="338995"/>
                </a:lnTo>
                <a:lnTo>
                  <a:pt x="50132" y="297474"/>
                </a:lnTo>
                <a:lnTo>
                  <a:pt x="71087" y="257881"/>
                </a:lnTo>
                <a:lnTo>
                  <a:pt x="95257" y="220398"/>
                </a:lnTo>
                <a:lnTo>
                  <a:pt x="122456" y="185211"/>
                </a:lnTo>
                <a:lnTo>
                  <a:pt x="152503" y="152502"/>
                </a:lnTo>
                <a:lnTo>
                  <a:pt x="185211" y="122456"/>
                </a:lnTo>
                <a:lnTo>
                  <a:pt x="220398" y="95257"/>
                </a:lnTo>
                <a:lnTo>
                  <a:pt x="257881" y="71087"/>
                </a:lnTo>
                <a:lnTo>
                  <a:pt x="297474" y="50132"/>
                </a:lnTo>
                <a:lnTo>
                  <a:pt x="338995" y="32574"/>
                </a:lnTo>
                <a:lnTo>
                  <a:pt x="382260" y="18599"/>
                </a:lnTo>
                <a:lnTo>
                  <a:pt x="427084" y="8388"/>
                </a:lnTo>
                <a:lnTo>
                  <a:pt x="473284" y="2127"/>
                </a:lnTo>
                <a:lnTo>
                  <a:pt x="520676" y="0"/>
                </a:lnTo>
                <a:lnTo>
                  <a:pt x="572139" y="2547"/>
                </a:lnTo>
                <a:lnTo>
                  <a:pt x="622730" y="10097"/>
                </a:lnTo>
                <a:lnTo>
                  <a:pt x="672108" y="22506"/>
                </a:lnTo>
                <a:lnTo>
                  <a:pt x="719931" y="39633"/>
                </a:lnTo>
                <a:lnTo>
                  <a:pt x="765859" y="61338"/>
                </a:lnTo>
                <a:lnTo>
                  <a:pt x="809549" y="87479"/>
                </a:lnTo>
                <a:lnTo>
                  <a:pt x="850660" y="117914"/>
                </a:lnTo>
                <a:lnTo>
                  <a:pt x="888852" y="152502"/>
                </a:lnTo>
                <a:lnTo>
                  <a:pt x="923439" y="190693"/>
                </a:lnTo>
                <a:lnTo>
                  <a:pt x="953874" y="231804"/>
                </a:lnTo>
                <a:lnTo>
                  <a:pt x="980014" y="275494"/>
                </a:lnTo>
                <a:lnTo>
                  <a:pt x="1001719" y="321422"/>
                </a:lnTo>
                <a:lnTo>
                  <a:pt x="1018847" y="369245"/>
                </a:lnTo>
                <a:lnTo>
                  <a:pt x="1031256" y="418623"/>
                </a:lnTo>
                <a:lnTo>
                  <a:pt x="1038805" y="469214"/>
                </a:lnTo>
                <a:lnTo>
                  <a:pt x="1041353" y="520676"/>
                </a:lnTo>
                <a:lnTo>
                  <a:pt x="1039225" y="568069"/>
                </a:lnTo>
                <a:lnTo>
                  <a:pt x="1032964" y="614269"/>
                </a:lnTo>
                <a:lnTo>
                  <a:pt x="1022754" y="659093"/>
                </a:lnTo>
                <a:lnTo>
                  <a:pt x="1008778" y="702357"/>
                </a:lnTo>
                <a:lnTo>
                  <a:pt x="991221" y="743878"/>
                </a:lnTo>
                <a:lnTo>
                  <a:pt x="970266" y="783472"/>
                </a:lnTo>
                <a:lnTo>
                  <a:pt x="946096" y="820954"/>
                </a:lnTo>
                <a:lnTo>
                  <a:pt x="918897" y="856142"/>
                </a:lnTo>
                <a:lnTo>
                  <a:pt x="888851" y="888851"/>
                </a:lnTo>
                <a:lnTo>
                  <a:pt x="856142" y="918897"/>
                </a:lnTo>
                <a:lnTo>
                  <a:pt x="820954" y="946096"/>
                </a:lnTo>
                <a:lnTo>
                  <a:pt x="783472" y="970266"/>
                </a:lnTo>
                <a:lnTo>
                  <a:pt x="743878" y="991221"/>
                </a:lnTo>
                <a:lnTo>
                  <a:pt x="702357" y="1008778"/>
                </a:lnTo>
                <a:lnTo>
                  <a:pt x="659093" y="1022754"/>
                </a:lnTo>
                <a:lnTo>
                  <a:pt x="614269" y="1032964"/>
                </a:lnTo>
                <a:lnTo>
                  <a:pt x="568069" y="1039225"/>
                </a:lnTo>
                <a:lnTo>
                  <a:pt x="520676" y="1041353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96195" y="3562930"/>
            <a:ext cx="1041400" cy="1041400"/>
          </a:xfrm>
          <a:custGeom>
            <a:avLst/>
            <a:gdLst/>
            <a:ahLst/>
            <a:cxnLst/>
            <a:rect l="l" t="t" r="r" b="b"/>
            <a:pathLst>
              <a:path w="1041400" h="1041400">
                <a:moveTo>
                  <a:pt x="520676" y="1041353"/>
                </a:moveTo>
                <a:lnTo>
                  <a:pt x="473284" y="1039225"/>
                </a:lnTo>
                <a:lnTo>
                  <a:pt x="427084" y="1032964"/>
                </a:lnTo>
                <a:lnTo>
                  <a:pt x="382260" y="1022754"/>
                </a:lnTo>
                <a:lnTo>
                  <a:pt x="338995" y="1008778"/>
                </a:lnTo>
                <a:lnTo>
                  <a:pt x="297474" y="991221"/>
                </a:lnTo>
                <a:lnTo>
                  <a:pt x="257881" y="970266"/>
                </a:lnTo>
                <a:lnTo>
                  <a:pt x="220398" y="946096"/>
                </a:lnTo>
                <a:lnTo>
                  <a:pt x="185211" y="918897"/>
                </a:lnTo>
                <a:lnTo>
                  <a:pt x="152502" y="888851"/>
                </a:lnTo>
                <a:lnTo>
                  <a:pt x="122456" y="856142"/>
                </a:lnTo>
                <a:lnTo>
                  <a:pt x="95257" y="820954"/>
                </a:lnTo>
                <a:lnTo>
                  <a:pt x="71087" y="783472"/>
                </a:lnTo>
                <a:lnTo>
                  <a:pt x="50132" y="743878"/>
                </a:lnTo>
                <a:lnTo>
                  <a:pt x="32574" y="702357"/>
                </a:lnTo>
                <a:lnTo>
                  <a:pt x="18599" y="659093"/>
                </a:lnTo>
                <a:lnTo>
                  <a:pt x="8388" y="614269"/>
                </a:lnTo>
                <a:lnTo>
                  <a:pt x="2127" y="568069"/>
                </a:lnTo>
                <a:lnTo>
                  <a:pt x="0" y="520676"/>
                </a:lnTo>
                <a:lnTo>
                  <a:pt x="2127" y="473284"/>
                </a:lnTo>
                <a:lnTo>
                  <a:pt x="8388" y="427084"/>
                </a:lnTo>
                <a:lnTo>
                  <a:pt x="18599" y="382260"/>
                </a:lnTo>
                <a:lnTo>
                  <a:pt x="32574" y="338995"/>
                </a:lnTo>
                <a:lnTo>
                  <a:pt x="50132" y="297474"/>
                </a:lnTo>
                <a:lnTo>
                  <a:pt x="71087" y="257881"/>
                </a:lnTo>
                <a:lnTo>
                  <a:pt x="95257" y="220398"/>
                </a:lnTo>
                <a:lnTo>
                  <a:pt x="122456" y="185211"/>
                </a:lnTo>
                <a:lnTo>
                  <a:pt x="152503" y="152502"/>
                </a:lnTo>
                <a:lnTo>
                  <a:pt x="185211" y="122456"/>
                </a:lnTo>
                <a:lnTo>
                  <a:pt x="220398" y="95257"/>
                </a:lnTo>
                <a:lnTo>
                  <a:pt x="257881" y="71087"/>
                </a:lnTo>
                <a:lnTo>
                  <a:pt x="297474" y="50132"/>
                </a:lnTo>
                <a:lnTo>
                  <a:pt x="338995" y="32574"/>
                </a:lnTo>
                <a:lnTo>
                  <a:pt x="382260" y="18599"/>
                </a:lnTo>
                <a:lnTo>
                  <a:pt x="427084" y="8388"/>
                </a:lnTo>
                <a:lnTo>
                  <a:pt x="473284" y="2127"/>
                </a:lnTo>
                <a:lnTo>
                  <a:pt x="520676" y="0"/>
                </a:lnTo>
                <a:lnTo>
                  <a:pt x="572139" y="2547"/>
                </a:lnTo>
                <a:lnTo>
                  <a:pt x="622730" y="10097"/>
                </a:lnTo>
                <a:lnTo>
                  <a:pt x="672108" y="22506"/>
                </a:lnTo>
                <a:lnTo>
                  <a:pt x="719931" y="39633"/>
                </a:lnTo>
                <a:lnTo>
                  <a:pt x="765859" y="61338"/>
                </a:lnTo>
                <a:lnTo>
                  <a:pt x="809549" y="87479"/>
                </a:lnTo>
                <a:lnTo>
                  <a:pt x="850660" y="117914"/>
                </a:lnTo>
                <a:lnTo>
                  <a:pt x="888852" y="152502"/>
                </a:lnTo>
                <a:lnTo>
                  <a:pt x="923439" y="190693"/>
                </a:lnTo>
                <a:lnTo>
                  <a:pt x="953874" y="231804"/>
                </a:lnTo>
                <a:lnTo>
                  <a:pt x="980014" y="275494"/>
                </a:lnTo>
                <a:lnTo>
                  <a:pt x="1001719" y="321422"/>
                </a:lnTo>
                <a:lnTo>
                  <a:pt x="1018847" y="369245"/>
                </a:lnTo>
                <a:lnTo>
                  <a:pt x="1031256" y="418623"/>
                </a:lnTo>
                <a:lnTo>
                  <a:pt x="1038805" y="469214"/>
                </a:lnTo>
                <a:lnTo>
                  <a:pt x="1041353" y="520676"/>
                </a:lnTo>
                <a:lnTo>
                  <a:pt x="1039225" y="568069"/>
                </a:lnTo>
                <a:lnTo>
                  <a:pt x="1032964" y="614269"/>
                </a:lnTo>
                <a:lnTo>
                  <a:pt x="1022754" y="659093"/>
                </a:lnTo>
                <a:lnTo>
                  <a:pt x="1008778" y="702357"/>
                </a:lnTo>
                <a:lnTo>
                  <a:pt x="991221" y="743878"/>
                </a:lnTo>
                <a:lnTo>
                  <a:pt x="970266" y="783472"/>
                </a:lnTo>
                <a:lnTo>
                  <a:pt x="946096" y="820954"/>
                </a:lnTo>
                <a:lnTo>
                  <a:pt x="918897" y="856142"/>
                </a:lnTo>
                <a:lnTo>
                  <a:pt x="888851" y="888851"/>
                </a:lnTo>
                <a:lnTo>
                  <a:pt x="856142" y="918897"/>
                </a:lnTo>
                <a:lnTo>
                  <a:pt x="820954" y="946096"/>
                </a:lnTo>
                <a:lnTo>
                  <a:pt x="783472" y="970266"/>
                </a:lnTo>
                <a:lnTo>
                  <a:pt x="743878" y="991221"/>
                </a:lnTo>
                <a:lnTo>
                  <a:pt x="702357" y="1008778"/>
                </a:lnTo>
                <a:lnTo>
                  <a:pt x="659093" y="1022754"/>
                </a:lnTo>
                <a:lnTo>
                  <a:pt x="614269" y="1032964"/>
                </a:lnTo>
                <a:lnTo>
                  <a:pt x="568069" y="1039225"/>
                </a:lnTo>
                <a:lnTo>
                  <a:pt x="520676" y="1041353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14365" y="3549540"/>
            <a:ext cx="1041400" cy="1041400"/>
          </a:xfrm>
          <a:custGeom>
            <a:avLst/>
            <a:gdLst/>
            <a:ahLst/>
            <a:cxnLst/>
            <a:rect l="l" t="t" r="r" b="b"/>
            <a:pathLst>
              <a:path w="1041400" h="1041400">
                <a:moveTo>
                  <a:pt x="520676" y="1041353"/>
                </a:moveTo>
                <a:lnTo>
                  <a:pt x="473284" y="1039225"/>
                </a:lnTo>
                <a:lnTo>
                  <a:pt x="427084" y="1032964"/>
                </a:lnTo>
                <a:lnTo>
                  <a:pt x="382260" y="1022754"/>
                </a:lnTo>
                <a:lnTo>
                  <a:pt x="338995" y="1008778"/>
                </a:lnTo>
                <a:lnTo>
                  <a:pt x="297474" y="991221"/>
                </a:lnTo>
                <a:lnTo>
                  <a:pt x="257881" y="970266"/>
                </a:lnTo>
                <a:lnTo>
                  <a:pt x="220398" y="946096"/>
                </a:lnTo>
                <a:lnTo>
                  <a:pt x="185211" y="918897"/>
                </a:lnTo>
                <a:lnTo>
                  <a:pt x="152502" y="888851"/>
                </a:lnTo>
                <a:lnTo>
                  <a:pt x="122456" y="856142"/>
                </a:lnTo>
                <a:lnTo>
                  <a:pt x="95257" y="820954"/>
                </a:lnTo>
                <a:lnTo>
                  <a:pt x="71087" y="783472"/>
                </a:lnTo>
                <a:lnTo>
                  <a:pt x="50132" y="743878"/>
                </a:lnTo>
                <a:lnTo>
                  <a:pt x="32574" y="702357"/>
                </a:lnTo>
                <a:lnTo>
                  <a:pt x="18599" y="659093"/>
                </a:lnTo>
                <a:lnTo>
                  <a:pt x="8388" y="614269"/>
                </a:lnTo>
                <a:lnTo>
                  <a:pt x="2127" y="568069"/>
                </a:lnTo>
                <a:lnTo>
                  <a:pt x="0" y="520676"/>
                </a:lnTo>
                <a:lnTo>
                  <a:pt x="2127" y="473284"/>
                </a:lnTo>
                <a:lnTo>
                  <a:pt x="8388" y="427084"/>
                </a:lnTo>
                <a:lnTo>
                  <a:pt x="18599" y="382260"/>
                </a:lnTo>
                <a:lnTo>
                  <a:pt x="32574" y="338995"/>
                </a:lnTo>
                <a:lnTo>
                  <a:pt x="50132" y="297474"/>
                </a:lnTo>
                <a:lnTo>
                  <a:pt x="71087" y="257881"/>
                </a:lnTo>
                <a:lnTo>
                  <a:pt x="95257" y="220398"/>
                </a:lnTo>
                <a:lnTo>
                  <a:pt x="122456" y="185211"/>
                </a:lnTo>
                <a:lnTo>
                  <a:pt x="152503" y="152502"/>
                </a:lnTo>
                <a:lnTo>
                  <a:pt x="185211" y="122456"/>
                </a:lnTo>
                <a:lnTo>
                  <a:pt x="220398" y="95257"/>
                </a:lnTo>
                <a:lnTo>
                  <a:pt x="257881" y="71087"/>
                </a:lnTo>
                <a:lnTo>
                  <a:pt x="297474" y="50132"/>
                </a:lnTo>
                <a:lnTo>
                  <a:pt x="338995" y="32574"/>
                </a:lnTo>
                <a:lnTo>
                  <a:pt x="382260" y="18599"/>
                </a:lnTo>
                <a:lnTo>
                  <a:pt x="427084" y="8388"/>
                </a:lnTo>
                <a:lnTo>
                  <a:pt x="473284" y="2127"/>
                </a:lnTo>
                <a:lnTo>
                  <a:pt x="520676" y="0"/>
                </a:lnTo>
                <a:lnTo>
                  <a:pt x="572139" y="2547"/>
                </a:lnTo>
                <a:lnTo>
                  <a:pt x="622730" y="10097"/>
                </a:lnTo>
                <a:lnTo>
                  <a:pt x="672108" y="22506"/>
                </a:lnTo>
                <a:lnTo>
                  <a:pt x="719931" y="39633"/>
                </a:lnTo>
                <a:lnTo>
                  <a:pt x="765859" y="61338"/>
                </a:lnTo>
                <a:lnTo>
                  <a:pt x="809549" y="87479"/>
                </a:lnTo>
                <a:lnTo>
                  <a:pt x="850660" y="117914"/>
                </a:lnTo>
                <a:lnTo>
                  <a:pt x="888852" y="152502"/>
                </a:lnTo>
                <a:lnTo>
                  <a:pt x="923439" y="190693"/>
                </a:lnTo>
                <a:lnTo>
                  <a:pt x="953874" y="231804"/>
                </a:lnTo>
                <a:lnTo>
                  <a:pt x="980014" y="275494"/>
                </a:lnTo>
                <a:lnTo>
                  <a:pt x="1001719" y="321422"/>
                </a:lnTo>
                <a:lnTo>
                  <a:pt x="1018847" y="369245"/>
                </a:lnTo>
                <a:lnTo>
                  <a:pt x="1031256" y="418623"/>
                </a:lnTo>
                <a:lnTo>
                  <a:pt x="1038805" y="469214"/>
                </a:lnTo>
                <a:lnTo>
                  <a:pt x="1041353" y="520676"/>
                </a:lnTo>
                <a:lnTo>
                  <a:pt x="1039225" y="568069"/>
                </a:lnTo>
                <a:lnTo>
                  <a:pt x="1032964" y="614269"/>
                </a:lnTo>
                <a:lnTo>
                  <a:pt x="1022754" y="659093"/>
                </a:lnTo>
                <a:lnTo>
                  <a:pt x="1008778" y="702357"/>
                </a:lnTo>
                <a:lnTo>
                  <a:pt x="991221" y="743878"/>
                </a:lnTo>
                <a:lnTo>
                  <a:pt x="970266" y="783472"/>
                </a:lnTo>
                <a:lnTo>
                  <a:pt x="946096" y="820954"/>
                </a:lnTo>
                <a:lnTo>
                  <a:pt x="918897" y="856142"/>
                </a:lnTo>
                <a:lnTo>
                  <a:pt x="888851" y="888851"/>
                </a:lnTo>
                <a:lnTo>
                  <a:pt x="856142" y="918897"/>
                </a:lnTo>
                <a:lnTo>
                  <a:pt x="820954" y="946096"/>
                </a:lnTo>
                <a:lnTo>
                  <a:pt x="783472" y="970266"/>
                </a:lnTo>
                <a:lnTo>
                  <a:pt x="743878" y="991221"/>
                </a:lnTo>
                <a:lnTo>
                  <a:pt x="702357" y="1008778"/>
                </a:lnTo>
                <a:lnTo>
                  <a:pt x="659093" y="1022754"/>
                </a:lnTo>
                <a:lnTo>
                  <a:pt x="614269" y="1032964"/>
                </a:lnTo>
                <a:lnTo>
                  <a:pt x="568069" y="1039225"/>
                </a:lnTo>
                <a:lnTo>
                  <a:pt x="520676" y="1041353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96708" y="2419351"/>
            <a:ext cx="723265" cy="723265"/>
          </a:xfrm>
          <a:custGeom>
            <a:avLst/>
            <a:gdLst/>
            <a:ahLst/>
            <a:cxnLst/>
            <a:rect l="l" t="t" r="r" b="b"/>
            <a:pathLst>
              <a:path w="723264" h="723264">
                <a:moveTo>
                  <a:pt x="0" y="0"/>
                </a:moveTo>
                <a:lnTo>
                  <a:pt x="722928" y="0"/>
                </a:lnTo>
                <a:lnTo>
                  <a:pt x="722928" y="722928"/>
                </a:lnTo>
                <a:lnTo>
                  <a:pt x="0" y="722928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96708" y="2419351"/>
            <a:ext cx="723265" cy="723265"/>
          </a:xfrm>
          <a:custGeom>
            <a:avLst/>
            <a:gdLst/>
            <a:ahLst/>
            <a:cxnLst/>
            <a:rect l="l" t="t" r="r" b="b"/>
            <a:pathLst>
              <a:path w="723264" h="723264">
                <a:moveTo>
                  <a:pt x="0" y="0"/>
                </a:moveTo>
                <a:lnTo>
                  <a:pt x="722928" y="0"/>
                </a:lnTo>
                <a:lnTo>
                  <a:pt x="722928" y="722928"/>
                </a:lnTo>
                <a:lnTo>
                  <a:pt x="0" y="722928"/>
                </a:lnTo>
                <a:lnTo>
                  <a:pt x="0" y="0"/>
                </a:lnTo>
                <a:close/>
              </a:path>
            </a:pathLst>
          </a:custGeom>
          <a:ln w="6350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60160" y="2482802"/>
            <a:ext cx="595909" cy="595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49883" y="358382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20">
                <a:moveTo>
                  <a:pt x="0" y="0"/>
                </a:moveTo>
                <a:lnTo>
                  <a:pt x="819991" y="0"/>
                </a:lnTo>
                <a:lnTo>
                  <a:pt x="819991" y="819991"/>
                </a:lnTo>
                <a:lnTo>
                  <a:pt x="0" y="819991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49883" y="3583822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20">
                <a:moveTo>
                  <a:pt x="0" y="0"/>
                </a:moveTo>
                <a:lnTo>
                  <a:pt x="819991" y="0"/>
                </a:lnTo>
                <a:lnTo>
                  <a:pt x="819991" y="819991"/>
                </a:lnTo>
                <a:lnTo>
                  <a:pt x="0" y="819991"/>
                </a:lnTo>
                <a:lnTo>
                  <a:pt x="0" y="0"/>
                </a:lnTo>
                <a:close/>
              </a:path>
            </a:pathLst>
          </a:custGeom>
          <a:ln w="6350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3337" y="3647231"/>
            <a:ext cx="692971" cy="6929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17980" y="3639590"/>
            <a:ext cx="856615" cy="856615"/>
          </a:xfrm>
          <a:custGeom>
            <a:avLst/>
            <a:gdLst/>
            <a:ahLst/>
            <a:cxnLst/>
            <a:rect l="l" t="t" r="r" b="b"/>
            <a:pathLst>
              <a:path w="856614" h="856614">
                <a:moveTo>
                  <a:pt x="0" y="0"/>
                </a:moveTo>
                <a:lnTo>
                  <a:pt x="856297" y="0"/>
                </a:lnTo>
                <a:lnTo>
                  <a:pt x="856297" y="856297"/>
                </a:lnTo>
                <a:lnTo>
                  <a:pt x="0" y="856297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17980" y="3639590"/>
            <a:ext cx="856615" cy="856615"/>
          </a:xfrm>
          <a:custGeom>
            <a:avLst/>
            <a:gdLst/>
            <a:ahLst/>
            <a:cxnLst/>
            <a:rect l="l" t="t" r="r" b="b"/>
            <a:pathLst>
              <a:path w="856614" h="856614">
                <a:moveTo>
                  <a:pt x="0" y="0"/>
                </a:moveTo>
                <a:lnTo>
                  <a:pt x="856297" y="0"/>
                </a:lnTo>
                <a:lnTo>
                  <a:pt x="856297" y="856297"/>
                </a:lnTo>
                <a:lnTo>
                  <a:pt x="0" y="856297"/>
                </a:lnTo>
                <a:lnTo>
                  <a:pt x="0" y="0"/>
                </a:lnTo>
                <a:close/>
              </a:path>
            </a:pathLst>
          </a:custGeom>
          <a:ln w="6350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81393" y="3703013"/>
            <a:ext cx="729272" cy="7292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42825" y="3030045"/>
            <a:ext cx="1212441" cy="11877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66714" y="3053949"/>
            <a:ext cx="1111250" cy="1086485"/>
          </a:xfrm>
          <a:custGeom>
            <a:avLst/>
            <a:gdLst/>
            <a:ahLst/>
            <a:cxnLst/>
            <a:rect l="l" t="t" r="r" b="b"/>
            <a:pathLst>
              <a:path w="1111250" h="1086485">
                <a:moveTo>
                  <a:pt x="555486" y="1086302"/>
                </a:moveTo>
                <a:lnTo>
                  <a:pt x="507556" y="1084309"/>
                </a:lnTo>
                <a:lnTo>
                  <a:pt x="460759" y="1078436"/>
                </a:lnTo>
                <a:lnTo>
                  <a:pt x="415261" y="1068848"/>
                </a:lnTo>
                <a:lnTo>
                  <a:pt x="371228" y="1055708"/>
                </a:lnTo>
                <a:lnTo>
                  <a:pt x="328828" y="1039178"/>
                </a:lnTo>
                <a:lnTo>
                  <a:pt x="288226" y="1019421"/>
                </a:lnTo>
                <a:lnTo>
                  <a:pt x="249591" y="996601"/>
                </a:lnTo>
                <a:lnTo>
                  <a:pt x="213088" y="970880"/>
                </a:lnTo>
                <a:lnTo>
                  <a:pt x="178885" y="942422"/>
                </a:lnTo>
                <a:lnTo>
                  <a:pt x="147148" y="911389"/>
                </a:lnTo>
                <a:lnTo>
                  <a:pt x="118043" y="877945"/>
                </a:lnTo>
                <a:lnTo>
                  <a:pt x="91739" y="842253"/>
                </a:lnTo>
                <a:lnTo>
                  <a:pt x="68400" y="804476"/>
                </a:lnTo>
                <a:lnTo>
                  <a:pt x="48195" y="764776"/>
                </a:lnTo>
                <a:lnTo>
                  <a:pt x="31289" y="723317"/>
                </a:lnTo>
                <a:lnTo>
                  <a:pt x="17850" y="680262"/>
                </a:lnTo>
                <a:lnTo>
                  <a:pt x="8044" y="635774"/>
                </a:lnTo>
                <a:lnTo>
                  <a:pt x="2038" y="590016"/>
                </a:lnTo>
                <a:lnTo>
                  <a:pt x="0" y="543151"/>
                </a:lnTo>
                <a:lnTo>
                  <a:pt x="2038" y="496286"/>
                </a:lnTo>
                <a:lnTo>
                  <a:pt x="8044" y="450528"/>
                </a:lnTo>
                <a:lnTo>
                  <a:pt x="17850" y="406040"/>
                </a:lnTo>
                <a:lnTo>
                  <a:pt x="31289" y="362985"/>
                </a:lnTo>
                <a:lnTo>
                  <a:pt x="48195" y="321526"/>
                </a:lnTo>
                <a:lnTo>
                  <a:pt x="68400" y="281826"/>
                </a:lnTo>
                <a:lnTo>
                  <a:pt x="91739" y="244049"/>
                </a:lnTo>
                <a:lnTo>
                  <a:pt x="118043" y="208357"/>
                </a:lnTo>
                <a:lnTo>
                  <a:pt x="147148" y="174913"/>
                </a:lnTo>
                <a:lnTo>
                  <a:pt x="178885" y="143880"/>
                </a:lnTo>
                <a:lnTo>
                  <a:pt x="213088" y="115422"/>
                </a:lnTo>
                <a:lnTo>
                  <a:pt x="249591" y="89701"/>
                </a:lnTo>
                <a:lnTo>
                  <a:pt x="288226" y="66881"/>
                </a:lnTo>
                <a:lnTo>
                  <a:pt x="328828" y="47124"/>
                </a:lnTo>
                <a:lnTo>
                  <a:pt x="371228" y="30594"/>
                </a:lnTo>
                <a:lnTo>
                  <a:pt x="415261" y="17454"/>
                </a:lnTo>
                <a:lnTo>
                  <a:pt x="460759" y="7866"/>
                </a:lnTo>
                <a:lnTo>
                  <a:pt x="507556" y="1993"/>
                </a:lnTo>
                <a:lnTo>
                  <a:pt x="555486" y="0"/>
                </a:lnTo>
                <a:lnTo>
                  <a:pt x="604328" y="2102"/>
                </a:lnTo>
                <a:lnTo>
                  <a:pt x="652467" y="8339"/>
                </a:lnTo>
                <a:lnTo>
                  <a:pt x="699648" y="18609"/>
                </a:lnTo>
                <a:lnTo>
                  <a:pt x="745614" y="32806"/>
                </a:lnTo>
                <a:lnTo>
                  <a:pt x="790109" y="50828"/>
                </a:lnTo>
                <a:lnTo>
                  <a:pt x="832879" y="72570"/>
                </a:lnTo>
                <a:lnTo>
                  <a:pt x="873666" y="97929"/>
                </a:lnTo>
                <a:lnTo>
                  <a:pt x="912217" y="126802"/>
                </a:lnTo>
                <a:lnTo>
                  <a:pt x="948273" y="159085"/>
                </a:lnTo>
                <a:lnTo>
                  <a:pt x="981289" y="194341"/>
                </a:lnTo>
                <a:lnTo>
                  <a:pt x="1010818" y="232035"/>
                </a:lnTo>
                <a:lnTo>
                  <a:pt x="1036754" y="271918"/>
                </a:lnTo>
                <a:lnTo>
                  <a:pt x="1058990" y="313738"/>
                </a:lnTo>
                <a:lnTo>
                  <a:pt x="1077421" y="357245"/>
                </a:lnTo>
                <a:lnTo>
                  <a:pt x="1091941" y="402191"/>
                </a:lnTo>
                <a:lnTo>
                  <a:pt x="1102443" y="448324"/>
                </a:lnTo>
                <a:lnTo>
                  <a:pt x="1108822" y="495394"/>
                </a:lnTo>
                <a:lnTo>
                  <a:pt x="1110972" y="543151"/>
                </a:lnTo>
                <a:lnTo>
                  <a:pt x="1108933" y="590016"/>
                </a:lnTo>
                <a:lnTo>
                  <a:pt x="1102928" y="635774"/>
                </a:lnTo>
                <a:lnTo>
                  <a:pt x="1093122" y="680262"/>
                </a:lnTo>
                <a:lnTo>
                  <a:pt x="1079683" y="723317"/>
                </a:lnTo>
                <a:lnTo>
                  <a:pt x="1062777" y="764776"/>
                </a:lnTo>
                <a:lnTo>
                  <a:pt x="1042572" y="804476"/>
                </a:lnTo>
                <a:lnTo>
                  <a:pt x="1019233" y="842253"/>
                </a:lnTo>
                <a:lnTo>
                  <a:pt x="992929" y="877945"/>
                </a:lnTo>
                <a:lnTo>
                  <a:pt x="963824" y="911389"/>
                </a:lnTo>
                <a:lnTo>
                  <a:pt x="932087" y="942422"/>
                </a:lnTo>
                <a:lnTo>
                  <a:pt x="897884" y="970880"/>
                </a:lnTo>
                <a:lnTo>
                  <a:pt x="861381" y="996601"/>
                </a:lnTo>
                <a:lnTo>
                  <a:pt x="822746" y="1019421"/>
                </a:lnTo>
                <a:lnTo>
                  <a:pt x="782145" y="1039178"/>
                </a:lnTo>
                <a:lnTo>
                  <a:pt x="739744" y="1055708"/>
                </a:lnTo>
                <a:lnTo>
                  <a:pt x="695711" y="1068848"/>
                </a:lnTo>
                <a:lnTo>
                  <a:pt x="650213" y="1078436"/>
                </a:lnTo>
                <a:lnTo>
                  <a:pt x="603416" y="1084309"/>
                </a:lnTo>
                <a:lnTo>
                  <a:pt x="555486" y="1086302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2273345" y="3422557"/>
            <a:ext cx="11309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95" dirty="0">
                <a:latin typeface="Arial"/>
                <a:cs typeface="Arial"/>
              </a:rPr>
              <a:t>Драйверы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339879" y="1539511"/>
            <a:ext cx="13106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80" dirty="0">
                <a:latin typeface="Arial"/>
                <a:cs typeface="Arial"/>
              </a:rPr>
              <a:t>Сокращение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280104" y="1809155"/>
            <a:ext cx="158898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75" dirty="0">
                <a:latin typeface="Arial"/>
                <a:cs typeface="Arial"/>
              </a:rPr>
              <a:t>финансирования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94746" y="5250755"/>
            <a:ext cx="1765414" cy="45845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75"/>
              </a:spcBef>
            </a:pPr>
            <a:r>
              <a:rPr sz="1600" spc="-65" dirty="0">
                <a:latin typeface="Arial"/>
                <a:cs typeface="Arial"/>
              </a:rPr>
              <a:t>Прогрессирующие  технологии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825766" y="5028263"/>
            <a:ext cx="1008380" cy="894476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algn="ctr">
              <a:lnSpc>
                <a:spcPts val="1650"/>
              </a:lnSpc>
              <a:spcBef>
                <a:spcPts val="175"/>
              </a:spcBef>
            </a:pPr>
            <a:r>
              <a:rPr sz="1600" spc="-60" dirty="0">
                <a:latin typeface="Arial"/>
                <a:cs typeface="Arial"/>
              </a:rPr>
              <a:t>Изменения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в 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ожиданиях  </a:t>
            </a:r>
            <a:r>
              <a:rPr sz="1600" spc="-75" dirty="0">
                <a:latin typeface="Arial"/>
                <a:cs typeface="Arial"/>
              </a:rPr>
              <a:t>студентов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514484" y="4590901"/>
            <a:ext cx="520700" cy="611505"/>
          </a:xfrm>
          <a:custGeom>
            <a:avLst/>
            <a:gdLst/>
            <a:ahLst/>
            <a:cxnLst/>
            <a:rect l="l" t="t" r="r" b="b"/>
            <a:pathLst>
              <a:path w="520700" h="611504">
                <a:moveTo>
                  <a:pt x="520569" y="0"/>
                </a:moveTo>
                <a:lnTo>
                  <a:pt x="520569" y="230620"/>
                </a:lnTo>
                <a:lnTo>
                  <a:pt x="0" y="230620"/>
                </a:lnTo>
                <a:lnTo>
                  <a:pt x="0" y="6110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616884" y="4604291"/>
            <a:ext cx="603885" cy="401320"/>
          </a:xfrm>
          <a:custGeom>
            <a:avLst/>
            <a:gdLst/>
            <a:ahLst/>
            <a:cxnLst/>
            <a:rect l="l" t="t" r="r" b="b"/>
            <a:pathLst>
              <a:path w="603885" h="401320">
                <a:moveTo>
                  <a:pt x="0" y="0"/>
                </a:moveTo>
                <a:lnTo>
                  <a:pt x="0" y="125744"/>
                </a:lnTo>
                <a:lnTo>
                  <a:pt x="603285" y="125744"/>
                </a:lnTo>
                <a:lnTo>
                  <a:pt x="603285" y="40129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819179" y="1776048"/>
            <a:ext cx="520700" cy="501650"/>
          </a:xfrm>
          <a:custGeom>
            <a:avLst/>
            <a:gdLst/>
            <a:ahLst/>
            <a:cxnLst/>
            <a:rect l="l" t="t" r="r" b="b"/>
            <a:pathLst>
              <a:path w="520700" h="501650">
                <a:moveTo>
                  <a:pt x="520569" y="0"/>
                </a:moveTo>
                <a:lnTo>
                  <a:pt x="0" y="0"/>
                </a:lnTo>
                <a:lnTo>
                  <a:pt x="0" y="5013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5172017" y="3216888"/>
            <a:ext cx="17767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i="1" spc="-120" dirty="0">
                <a:latin typeface="Arial"/>
                <a:cs typeface="Arial"/>
              </a:rPr>
              <a:t>Трансформация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89447" y="6954250"/>
            <a:ext cx="1956066" cy="436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17129" y="3639109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>
                <a:moveTo>
                  <a:pt x="0" y="0"/>
                </a:moveTo>
                <a:lnTo>
                  <a:pt x="300154" y="0"/>
                </a:lnTo>
              </a:path>
            </a:pathLst>
          </a:custGeom>
          <a:ln w="50748">
            <a:solidFill>
              <a:srgbClr val="75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69005" y="3554334"/>
            <a:ext cx="233045" cy="169545"/>
          </a:xfrm>
          <a:custGeom>
            <a:avLst/>
            <a:gdLst/>
            <a:ahLst/>
            <a:cxnLst/>
            <a:rect l="l" t="t" r="r" b="b"/>
            <a:pathLst>
              <a:path w="233045" h="169545">
                <a:moveTo>
                  <a:pt x="232899" y="169550"/>
                </a:moveTo>
                <a:lnTo>
                  <a:pt x="0" y="84775"/>
                </a:lnTo>
                <a:lnTo>
                  <a:pt x="232899" y="0"/>
                </a:lnTo>
                <a:lnTo>
                  <a:pt x="148124" y="84775"/>
                </a:lnTo>
                <a:lnTo>
                  <a:pt x="232899" y="169550"/>
                </a:lnTo>
                <a:close/>
              </a:path>
            </a:pathLst>
          </a:custGeom>
          <a:solidFill>
            <a:srgbClr val="75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69005" y="3554334"/>
            <a:ext cx="233045" cy="169545"/>
          </a:xfrm>
          <a:custGeom>
            <a:avLst/>
            <a:gdLst/>
            <a:ahLst/>
            <a:cxnLst/>
            <a:rect l="l" t="t" r="r" b="b"/>
            <a:pathLst>
              <a:path w="233045" h="169545">
                <a:moveTo>
                  <a:pt x="148124" y="84775"/>
                </a:moveTo>
                <a:lnTo>
                  <a:pt x="232899" y="0"/>
                </a:lnTo>
                <a:lnTo>
                  <a:pt x="0" y="84775"/>
                </a:lnTo>
                <a:lnTo>
                  <a:pt x="232899" y="169550"/>
                </a:lnTo>
                <a:lnTo>
                  <a:pt x="148124" y="84775"/>
                </a:lnTo>
                <a:close/>
              </a:path>
            </a:pathLst>
          </a:custGeom>
          <a:ln w="50748">
            <a:solidFill>
              <a:srgbClr val="75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32507" y="3554334"/>
            <a:ext cx="233045" cy="169545"/>
          </a:xfrm>
          <a:custGeom>
            <a:avLst/>
            <a:gdLst/>
            <a:ahLst/>
            <a:cxnLst/>
            <a:rect l="l" t="t" r="r" b="b"/>
            <a:pathLst>
              <a:path w="233045" h="169545">
                <a:moveTo>
                  <a:pt x="0" y="169550"/>
                </a:moveTo>
                <a:lnTo>
                  <a:pt x="84775" y="84775"/>
                </a:lnTo>
                <a:lnTo>
                  <a:pt x="0" y="0"/>
                </a:lnTo>
                <a:lnTo>
                  <a:pt x="232899" y="84775"/>
                </a:lnTo>
                <a:lnTo>
                  <a:pt x="0" y="169550"/>
                </a:lnTo>
                <a:close/>
              </a:path>
            </a:pathLst>
          </a:custGeom>
          <a:solidFill>
            <a:srgbClr val="75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32507" y="3554334"/>
            <a:ext cx="233045" cy="169545"/>
          </a:xfrm>
          <a:custGeom>
            <a:avLst/>
            <a:gdLst/>
            <a:ahLst/>
            <a:cxnLst/>
            <a:rect l="l" t="t" r="r" b="b"/>
            <a:pathLst>
              <a:path w="233045" h="169545">
                <a:moveTo>
                  <a:pt x="84775" y="84775"/>
                </a:moveTo>
                <a:lnTo>
                  <a:pt x="0" y="169550"/>
                </a:lnTo>
                <a:lnTo>
                  <a:pt x="232899" y="84775"/>
                </a:lnTo>
                <a:lnTo>
                  <a:pt x="0" y="0"/>
                </a:lnTo>
                <a:lnTo>
                  <a:pt x="84775" y="84775"/>
                </a:lnTo>
                <a:close/>
              </a:path>
            </a:pathLst>
          </a:custGeom>
          <a:ln w="50748">
            <a:solidFill>
              <a:srgbClr val="75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1827" y="3601563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9062" y="0"/>
                </a:lnTo>
              </a:path>
            </a:pathLst>
          </a:custGeom>
          <a:ln w="50748">
            <a:solidFill>
              <a:srgbClr val="75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56115" y="3516788"/>
            <a:ext cx="233045" cy="169545"/>
          </a:xfrm>
          <a:custGeom>
            <a:avLst/>
            <a:gdLst/>
            <a:ahLst/>
            <a:cxnLst/>
            <a:rect l="l" t="t" r="r" b="b"/>
            <a:pathLst>
              <a:path w="233045" h="169545">
                <a:moveTo>
                  <a:pt x="0" y="169550"/>
                </a:moveTo>
                <a:lnTo>
                  <a:pt x="84775" y="84775"/>
                </a:lnTo>
                <a:lnTo>
                  <a:pt x="0" y="0"/>
                </a:lnTo>
                <a:lnTo>
                  <a:pt x="232899" y="84775"/>
                </a:lnTo>
                <a:lnTo>
                  <a:pt x="0" y="169550"/>
                </a:lnTo>
                <a:close/>
              </a:path>
            </a:pathLst>
          </a:custGeom>
          <a:solidFill>
            <a:srgbClr val="75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56115" y="3516788"/>
            <a:ext cx="233045" cy="169545"/>
          </a:xfrm>
          <a:custGeom>
            <a:avLst/>
            <a:gdLst/>
            <a:ahLst/>
            <a:cxnLst/>
            <a:rect l="l" t="t" r="r" b="b"/>
            <a:pathLst>
              <a:path w="233045" h="169545">
                <a:moveTo>
                  <a:pt x="84775" y="84775"/>
                </a:moveTo>
                <a:lnTo>
                  <a:pt x="0" y="169550"/>
                </a:lnTo>
                <a:lnTo>
                  <a:pt x="232899" y="84775"/>
                </a:lnTo>
                <a:lnTo>
                  <a:pt x="0" y="0"/>
                </a:lnTo>
                <a:lnTo>
                  <a:pt x="84775" y="84775"/>
                </a:lnTo>
                <a:close/>
              </a:path>
            </a:pathLst>
          </a:custGeom>
          <a:ln w="50748">
            <a:solidFill>
              <a:srgbClr val="75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165">
              <a:lnSpc>
                <a:spcPct val="100000"/>
              </a:lnSpc>
              <a:spcBef>
                <a:spcPts val="95"/>
              </a:spcBef>
            </a:pPr>
            <a:r>
              <a:rPr spc="-265" dirty="0"/>
              <a:t>Цифровая</a:t>
            </a:r>
            <a:r>
              <a:rPr spc="-200" dirty="0"/>
              <a:t> </a:t>
            </a:r>
            <a:r>
              <a:rPr spc="-215" dirty="0"/>
              <a:t>трансформация</a:t>
            </a:r>
          </a:p>
        </p:txBody>
      </p:sp>
      <p:sp>
        <p:nvSpPr>
          <p:cNvPr id="12" name="object 12"/>
          <p:cNvSpPr/>
          <p:nvPr/>
        </p:nvSpPr>
        <p:spPr>
          <a:xfrm>
            <a:off x="3919729" y="1612833"/>
            <a:ext cx="4110990" cy="4102100"/>
          </a:xfrm>
          <a:custGeom>
            <a:avLst/>
            <a:gdLst/>
            <a:ahLst/>
            <a:cxnLst/>
            <a:rect l="l" t="t" r="r" b="b"/>
            <a:pathLst>
              <a:path w="4110990" h="4102100">
                <a:moveTo>
                  <a:pt x="2301070" y="12699"/>
                </a:moveTo>
                <a:lnTo>
                  <a:pt x="1815558" y="12699"/>
                </a:lnTo>
                <a:lnTo>
                  <a:pt x="1862895" y="0"/>
                </a:lnTo>
                <a:lnTo>
                  <a:pt x="2252266" y="0"/>
                </a:lnTo>
                <a:lnTo>
                  <a:pt x="2301070" y="12699"/>
                </a:lnTo>
                <a:close/>
              </a:path>
              <a:path w="4110990" h="4102100">
                <a:moveTo>
                  <a:pt x="2398003" y="25399"/>
                </a:moveTo>
                <a:lnTo>
                  <a:pt x="1721872" y="25399"/>
                </a:lnTo>
                <a:lnTo>
                  <a:pt x="1768546" y="12699"/>
                </a:lnTo>
                <a:lnTo>
                  <a:pt x="2349656" y="12699"/>
                </a:lnTo>
                <a:lnTo>
                  <a:pt x="2398003" y="25399"/>
                </a:lnTo>
                <a:close/>
              </a:path>
              <a:path w="4110990" h="4102100">
                <a:moveTo>
                  <a:pt x="2480902" y="4063999"/>
                </a:moveTo>
                <a:lnTo>
                  <a:pt x="1629584" y="4063999"/>
                </a:lnTo>
                <a:lnTo>
                  <a:pt x="1362094" y="3987799"/>
                </a:lnTo>
                <a:lnTo>
                  <a:pt x="1319009" y="3962399"/>
                </a:lnTo>
                <a:lnTo>
                  <a:pt x="1234234" y="3936999"/>
                </a:lnTo>
                <a:lnTo>
                  <a:pt x="1192568" y="3911599"/>
                </a:lnTo>
                <a:lnTo>
                  <a:pt x="1151399" y="3898899"/>
                </a:lnTo>
                <a:lnTo>
                  <a:pt x="1070604" y="3848099"/>
                </a:lnTo>
                <a:lnTo>
                  <a:pt x="1031002" y="3835399"/>
                </a:lnTo>
                <a:lnTo>
                  <a:pt x="991947" y="3809999"/>
                </a:lnTo>
                <a:lnTo>
                  <a:pt x="915527" y="3759199"/>
                </a:lnTo>
                <a:lnTo>
                  <a:pt x="878187" y="3733799"/>
                </a:lnTo>
                <a:lnTo>
                  <a:pt x="841443" y="3708399"/>
                </a:lnTo>
                <a:lnTo>
                  <a:pt x="805308" y="3682999"/>
                </a:lnTo>
                <a:lnTo>
                  <a:pt x="769793" y="3657599"/>
                </a:lnTo>
                <a:lnTo>
                  <a:pt x="734912" y="3619499"/>
                </a:lnTo>
                <a:lnTo>
                  <a:pt x="700677" y="3594099"/>
                </a:lnTo>
                <a:lnTo>
                  <a:pt x="667099" y="3568699"/>
                </a:lnTo>
                <a:lnTo>
                  <a:pt x="634191" y="3530599"/>
                </a:lnTo>
                <a:lnTo>
                  <a:pt x="601967" y="3505199"/>
                </a:lnTo>
                <a:lnTo>
                  <a:pt x="570437" y="3467099"/>
                </a:lnTo>
                <a:lnTo>
                  <a:pt x="539614" y="3441699"/>
                </a:lnTo>
                <a:lnTo>
                  <a:pt x="509511" y="3403599"/>
                </a:lnTo>
                <a:lnTo>
                  <a:pt x="480140" y="3365499"/>
                </a:lnTo>
                <a:lnTo>
                  <a:pt x="451514" y="3340099"/>
                </a:lnTo>
                <a:lnTo>
                  <a:pt x="423644" y="3301999"/>
                </a:lnTo>
                <a:lnTo>
                  <a:pt x="396543" y="3263899"/>
                </a:lnTo>
                <a:lnTo>
                  <a:pt x="370223" y="3225799"/>
                </a:lnTo>
                <a:lnTo>
                  <a:pt x="344697" y="3187699"/>
                </a:lnTo>
                <a:lnTo>
                  <a:pt x="319976" y="3149599"/>
                </a:lnTo>
                <a:lnTo>
                  <a:pt x="296075" y="3111499"/>
                </a:lnTo>
                <a:lnTo>
                  <a:pt x="273003" y="3073399"/>
                </a:lnTo>
                <a:lnTo>
                  <a:pt x="250775" y="3035299"/>
                </a:lnTo>
                <a:lnTo>
                  <a:pt x="229402" y="2997199"/>
                </a:lnTo>
                <a:lnTo>
                  <a:pt x="208897" y="2959099"/>
                </a:lnTo>
                <a:lnTo>
                  <a:pt x="189272" y="2908299"/>
                </a:lnTo>
                <a:lnTo>
                  <a:pt x="170539" y="2870199"/>
                </a:lnTo>
                <a:lnTo>
                  <a:pt x="152711" y="2832099"/>
                </a:lnTo>
                <a:lnTo>
                  <a:pt x="135799" y="2781299"/>
                </a:lnTo>
                <a:lnTo>
                  <a:pt x="119817" y="2743199"/>
                </a:lnTo>
                <a:lnTo>
                  <a:pt x="104777" y="2692399"/>
                </a:lnTo>
                <a:lnTo>
                  <a:pt x="90691" y="2654299"/>
                </a:lnTo>
                <a:lnTo>
                  <a:pt x="77571" y="2616199"/>
                </a:lnTo>
                <a:lnTo>
                  <a:pt x="65430" y="2565399"/>
                </a:lnTo>
                <a:lnTo>
                  <a:pt x="54280" y="2514599"/>
                </a:lnTo>
                <a:lnTo>
                  <a:pt x="44133" y="2476499"/>
                </a:lnTo>
                <a:lnTo>
                  <a:pt x="35002" y="2425699"/>
                </a:lnTo>
                <a:lnTo>
                  <a:pt x="26899" y="2387599"/>
                </a:lnTo>
                <a:lnTo>
                  <a:pt x="19837" y="2336799"/>
                </a:lnTo>
                <a:lnTo>
                  <a:pt x="13827" y="2285999"/>
                </a:lnTo>
                <a:lnTo>
                  <a:pt x="8882" y="2235199"/>
                </a:lnTo>
                <a:lnTo>
                  <a:pt x="5014" y="2197099"/>
                </a:lnTo>
                <a:lnTo>
                  <a:pt x="2237" y="2146299"/>
                </a:lnTo>
                <a:lnTo>
                  <a:pt x="561" y="2095499"/>
                </a:lnTo>
                <a:lnTo>
                  <a:pt x="0" y="2044699"/>
                </a:lnTo>
                <a:lnTo>
                  <a:pt x="561" y="2006599"/>
                </a:lnTo>
                <a:lnTo>
                  <a:pt x="2237" y="1955799"/>
                </a:lnTo>
                <a:lnTo>
                  <a:pt x="5014" y="1904999"/>
                </a:lnTo>
                <a:lnTo>
                  <a:pt x="8882" y="1854199"/>
                </a:lnTo>
                <a:lnTo>
                  <a:pt x="13827" y="1803399"/>
                </a:lnTo>
                <a:lnTo>
                  <a:pt x="19837" y="1765299"/>
                </a:lnTo>
                <a:lnTo>
                  <a:pt x="26899" y="1714499"/>
                </a:lnTo>
                <a:lnTo>
                  <a:pt x="35002" y="1663699"/>
                </a:lnTo>
                <a:lnTo>
                  <a:pt x="44133" y="1625599"/>
                </a:lnTo>
                <a:lnTo>
                  <a:pt x="54280" y="1574799"/>
                </a:lnTo>
                <a:lnTo>
                  <a:pt x="65430" y="1536699"/>
                </a:lnTo>
                <a:lnTo>
                  <a:pt x="77571" y="1485899"/>
                </a:lnTo>
                <a:lnTo>
                  <a:pt x="90691" y="1447799"/>
                </a:lnTo>
                <a:lnTo>
                  <a:pt x="104777" y="1396999"/>
                </a:lnTo>
                <a:lnTo>
                  <a:pt x="119817" y="1358899"/>
                </a:lnTo>
                <a:lnTo>
                  <a:pt x="135799" y="1308099"/>
                </a:lnTo>
                <a:lnTo>
                  <a:pt x="152711" y="1269999"/>
                </a:lnTo>
                <a:lnTo>
                  <a:pt x="170539" y="1231899"/>
                </a:lnTo>
                <a:lnTo>
                  <a:pt x="189272" y="1181099"/>
                </a:lnTo>
                <a:lnTo>
                  <a:pt x="208897" y="1142999"/>
                </a:lnTo>
                <a:lnTo>
                  <a:pt x="229402" y="1104899"/>
                </a:lnTo>
                <a:lnTo>
                  <a:pt x="250775" y="1066799"/>
                </a:lnTo>
                <a:lnTo>
                  <a:pt x="273003" y="1028699"/>
                </a:lnTo>
                <a:lnTo>
                  <a:pt x="296075" y="990599"/>
                </a:lnTo>
                <a:lnTo>
                  <a:pt x="319976" y="952499"/>
                </a:lnTo>
                <a:lnTo>
                  <a:pt x="344697" y="914399"/>
                </a:lnTo>
                <a:lnTo>
                  <a:pt x="370223" y="876299"/>
                </a:lnTo>
                <a:lnTo>
                  <a:pt x="396543" y="838199"/>
                </a:lnTo>
                <a:lnTo>
                  <a:pt x="423644" y="800099"/>
                </a:lnTo>
                <a:lnTo>
                  <a:pt x="451514" y="761999"/>
                </a:lnTo>
                <a:lnTo>
                  <a:pt x="480140" y="723899"/>
                </a:lnTo>
                <a:lnTo>
                  <a:pt x="509511" y="698499"/>
                </a:lnTo>
                <a:lnTo>
                  <a:pt x="539614" y="660399"/>
                </a:lnTo>
                <a:lnTo>
                  <a:pt x="570437" y="622299"/>
                </a:lnTo>
                <a:lnTo>
                  <a:pt x="601967" y="596899"/>
                </a:lnTo>
                <a:lnTo>
                  <a:pt x="634191" y="558799"/>
                </a:lnTo>
                <a:lnTo>
                  <a:pt x="667099" y="533399"/>
                </a:lnTo>
                <a:lnTo>
                  <a:pt x="700677" y="507999"/>
                </a:lnTo>
                <a:lnTo>
                  <a:pt x="734912" y="469899"/>
                </a:lnTo>
                <a:lnTo>
                  <a:pt x="769793" y="444499"/>
                </a:lnTo>
                <a:lnTo>
                  <a:pt x="805308" y="419099"/>
                </a:lnTo>
                <a:lnTo>
                  <a:pt x="841443" y="393699"/>
                </a:lnTo>
                <a:lnTo>
                  <a:pt x="878187" y="368299"/>
                </a:lnTo>
                <a:lnTo>
                  <a:pt x="915527" y="342899"/>
                </a:lnTo>
                <a:lnTo>
                  <a:pt x="991947" y="292099"/>
                </a:lnTo>
                <a:lnTo>
                  <a:pt x="1070604" y="241299"/>
                </a:lnTo>
                <a:lnTo>
                  <a:pt x="1110741" y="228599"/>
                </a:lnTo>
                <a:lnTo>
                  <a:pt x="1192568" y="177799"/>
                </a:lnTo>
                <a:lnTo>
                  <a:pt x="1276385" y="152399"/>
                </a:lnTo>
                <a:lnTo>
                  <a:pt x="1319009" y="126999"/>
                </a:lnTo>
                <a:lnTo>
                  <a:pt x="1362094" y="114299"/>
                </a:lnTo>
                <a:lnTo>
                  <a:pt x="1675547" y="25399"/>
                </a:lnTo>
                <a:lnTo>
                  <a:pt x="2446093" y="25399"/>
                </a:lnTo>
                <a:lnTo>
                  <a:pt x="2728152" y="101599"/>
                </a:lnTo>
                <a:lnTo>
                  <a:pt x="2773903" y="126999"/>
                </a:lnTo>
                <a:lnTo>
                  <a:pt x="2819242" y="139699"/>
                </a:lnTo>
                <a:lnTo>
                  <a:pt x="2864152" y="165099"/>
                </a:lnTo>
                <a:lnTo>
                  <a:pt x="2908612" y="177799"/>
                </a:lnTo>
                <a:lnTo>
                  <a:pt x="2952603" y="203199"/>
                </a:lnTo>
                <a:lnTo>
                  <a:pt x="2996107" y="215899"/>
                </a:lnTo>
                <a:lnTo>
                  <a:pt x="3081573" y="266699"/>
                </a:lnTo>
                <a:lnTo>
                  <a:pt x="3164859" y="317499"/>
                </a:lnTo>
                <a:lnTo>
                  <a:pt x="3245808" y="368299"/>
                </a:lnTo>
                <a:lnTo>
                  <a:pt x="3285360" y="406399"/>
                </a:lnTo>
                <a:lnTo>
                  <a:pt x="3324269" y="431799"/>
                </a:lnTo>
                <a:lnTo>
                  <a:pt x="3362518" y="457199"/>
                </a:lnTo>
                <a:lnTo>
                  <a:pt x="3400088" y="495299"/>
                </a:lnTo>
                <a:lnTo>
                  <a:pt x="3436958" y="533399"/>
                </a:lnTo>
                <a:lnTo>
                  <a:pt x="3473110" y="558799"/>
                </a:lnTo>
                <a:lnTo>
                  <a:pt x="3508524" y="596899"/>
                </a:lnTo>
                <a:lnTo>
                  <a:pt x="3543097" y="634999"/>
                </a:lnTo>
                <a:lnTo>
                  <a:pt x="3576731" y="673099"/>
                </a:lnTo>
                <a:lnTo>
                  <a:pt x="3609418" y="698499"/>
                </a:lnTo>
                <a:lnTo>
                  <a:pt x="3641152" y="736599"/>
                </a:lnTo>
                <a:lnTo>
                  <a:pt x="3671922" y="774699"/>
                </a:lnTo>
                <a:lnTo>
                  <a:pt x="3701723" y="812799"/>
                </a:lnTo>
                <a:lnTo>
                  <a:pt x="3730545" y="863599"/>
                </a:lnTo>
                <a:lnTo>
                  <a:pt x="3758381" y="901699"/>
                </a:lnTo>
                <a:lnTo>
                  <a:pt x="3785222" y="939799"/>
                </a:lnTo>
                <a:lnTo>
                  <a:pt x="3811062" y="977899"/>
                </a:lnTo>
                <a:lnTo>
                  <a:pt x="3835891" y="1028699"/>
                </a:lnTo>
                <a:lnTo>
                  <a:pt x="3859703" y="1066799"/>
                </a:lnTo>
                <a:lnTo>
                  <a:pt x="3882488" y="1104899"/>
                </a:lnTo>
                <a:lnTo>
                  <a:pt x="3904239" y="1155699"/>
                </a:lnTo>
                <a:lnTo>
                  <a:pt x="3924949" y="1193799"/>
                </a:lnTo>
                <a:lnTo>
                  <a:pt x="3944608" y="1244599"/>
                </a:lnTo>
                <a:lnTo>
                  <a:pt x="3963210" y="1282699"/>
                </a:lnTo>
                <a:lnTo>
                  <a:pt x="3980746" y="1333499"/>
                </a:lnTo>
                <a:lnTo>
                  <a:pt x="3997208" y="1371599"/>
                </a:lnTo>
                <a:lnTo>
                  <a:pt x="4012589" y="1422399"/>
                </a:lnTo>
                <a:lnTo>
                  <a:pt x="4026880" y="1473199"/>
                </a:lnTo>
                <a:lnTo>
                  <a:pt x="4040073" y="1511299"/>
                </a:lnTo>
                <a:lnTo>
                  <a:pt x="4052161" y="1562099"/>
                </a:lnTo>
                <a:lnTo>
                  <a:pt x="4063135" y="1612899"/>
                </a:lnTo>
                <a:lnTo>
                  <a:pt x="4072988" y="1663699"/>
                </a:lnTo>
                <a:lnTo>
                  <a:pt x="4081712" y="1701799"/>
                </a:lnTo>
                <a:lnTo>
                  <a:pt x="4089298" y="1752599"/>
                </a:lnTo>
                <a:lnTo>
                  <a:pt x="4095739" y="1803399"/>
                </a:lnTo>
                <a:lnTo>
                  <a:pt x="4101026" y="1854199"/>
                </a:lnTo>
                <a:lnTo>
                  <a:pt x="4105153" y="1904999"/>
                </a:lnTo>
                <a:lnTo>
                  <a:pt x="4108110" y="1955799"/>
                </a:lnTo>
                <a:lnTo>
                  <a:pt x="4109890" y="1993899"/>
                </a:lnTo>
                <a:lnTo>
                  <a:pt x="4110486" y="2044699"/>
                </a:lnTo>
                <a:lnTo>
                  <a:pt x="4109924" y="2095499"/>
                </a:lnTo>
                <a:lnTo>
                  <a:pt x="4108249" y="2146299"/>
                </a:lnTo>
                <a:lnTo>
                  <a:pt x="4105471" y="2197099"/>
                </a:lnTo>
                <a:lnTo>
                  <a:pt x="4101603" y="2235199"/>
                </a:lnTo>
                <a:lnTo>
                  <a:pt x="4096658" y="2285999"/>
                </a:lnTo>
                <a:lnTo>
                  <a:pt x="4090649" y="2336799"/>
                </a:lnTo>
                <a:lnTo>
                  <a:pt x="4083586" y="2387599"/>
                </a:lnTo>
                <a:lnTo>
                  <a:pt x="4075483" y="2425699"/>
                </a:lnTo>
                <a:lnTo>
                  <a:pt x="4066352" y="2476499"/>
                </a:lnTo>
                <a:lnTo>
                  <a:pt x="4056205" y="2514599"/>
                </a:lnTo>
                <a:lnTo>
                  <a:pt x="4045055" y="2565399"/>
                </a:lnTo>
                <a:lnTo>
                  <a:pt x="4032914" y="2616199"/>
                </a:lnTo>
                <a:lnTo>
                  <a:pt x="4019794" y="2654299"/>
                </a:lnTo>
                <a:lnTo>
                  <a:pt x="4005708" y="2692399"/>
                </a:lnTo>
                <a:lnTo>
                  <a:pt x="3990668" y="2743199"/>
                </a:lnTo>
                <a:lnTo>
                  <a:pt x="3974686" y="2781299"/>
                </a:lnTo>
                <a:lnTo>
                  <a:pt x="3957775" y="2832099"/>
                </a:lnTo>
                <a:lnTo>
                  <a:pt x="3939947" y="2870199"/>
                </a:lnTo>
                <a:lnTo>
                  <a:pt x="3921214" y="2908299"/>
                </a:lnTo>
                <a:lnTo>
                  <a:pt x="3901589" y="2959099"/>
                </a:lnTo>
                <a:lnTo>
                  <a:pt x="3881083" y="2997199"/>
                </a:lnTo>
                <a:lnTo>
                  <a:pt x="3859710" y="3035299"/>
                </a:lnTo>
                <a:lnTo>
                  <a:pt x="3837482" y="3073399"/>
                </a:lnTo>
                <a:lnTo>
                  <a:pt x="3814411" y="3111499"/>
                </a:lnTo>
                <a:lnTo>
                  <a:pt x="3790509" y="3149599"/>
                </a:lnTo>
                <a:lnTo>
                  <a:pt x="3765789" y="3187699"/>
                </a:lnTo>
                <a:lnTo>
                  <a:pt x="3740263" y="3225799"/>
                </a:lnTo>
                <a:lnTo>
                  <a:pt x="3713943" y="3263899"/>
                </a:lnTo>
                <a:lnTo>
                  <a:pt x="3686842" y="3301999"/>
                </a:lnTo>
                <a:lnTo>
                  <a:pt x="3658972" y="3340099"/>
                </a:lnTo>
                <a:lnTo>
                  <a:pt x="3630346" y="3365499"/>
                </a:lnTo>
                <a:lnTo>
                  <a:pt x="3600975" y="3403599"/>
                </a:lnTo>
                <a:lnTo>
                  <a:pt x="3570872" y="3441699"/>
                </a:lnTo>
                <a:lnTo>
                  <a:pt x="3540049" y="3467099"/>
                </a:lnTo>
                <a:lnTo>
                  <a:pt x="3508519" y="3505199"/>
                </a:lnTo>
                <a:lnTo>
                  <a:pt x="3476295" y="3530599"/>
                </a:lnTo>
                <a:lnTo>
                  <a:pt x="3443387" y="3568699"/>
                </a:lnTo>
                <a:lnTo>
                  <a:pt x="3409810" y="3594099"/>
                </a:lnTo>
                <a:lnTo>
                  <a:pt x="3375574" y="3619499"/>
                </a:lnTo>
                <a:lnTo>
                  <a:pt x="3340693" y="3657599"/>
                </a:lnTo>
                <a:lnTo>
                  <a:pt x="3305178" y="3682999"/>
                </a:lnTo>
                <a:lnTo>
                  <a:pt x="3269043" y="3708399"/>
                </a:lnTo>
                <a:lnTo>
                  <a:pt x="3232299" y="3733799"/>
                </a:lnTo>
                <a:lnTo>
                  <a:pt x="3194959" y="3759199"/>
                </a:lnTo>
                <a:lnTo>
                  <a:pt x="3118539" y="3809999"/>
                </a:lnTo>
                <a:lnTo>
                  <a:pt x="3079484" y="3835399"/>
                </a:lnTo>
                <a:lnTo>
                  <a:pt x="3039882" y="3848099"/>
                </a:lnTo>
                <a:lnTo>
                  <a:pt x="2959087" y="3898899"/>
                </a:lnTo>
                <a:lnTo>
                  <a:pt x="2917918" y="3911599"/>
                </a:lnTo>
                <a:lnTo>
                  <a:pt x="2876252" y="3936999"/>
                </a:lnTo>
                <a:lnTo>
                  <a:pt x="2791477" y="3962399"/>
                </a:lnTo>
                <a:lnTo>
                  <a:pt x="2748392" y="3987799"/>
                </a:lnTo>
                <a:lnTo>
                  <a:pt x="2480902" y="4063999"/>
                </a:lnTo>
                <a:close/>
              </a:path>
              <a:path w="4110990" h="4102100">
                <a:moveTo>
                  <a:pt x="2341939" y="4089399"/>
                </a:moveTo>
                <a:lnTo>
                  <a:pt x="1768546" y="4089399"/>
                </a:lnTo>
                <a:lnTo>
                  <a:pt x="1675547" y="4063999"/>
                </a:lnTo>
                <a:lnTo>
                  <a:pt x="2434939" y="4063999"/>
                </a:lnTo>
                <a:lnTo>
                  <a:pt x="2341939" y="4089399"/>
                </a:lnTo>
                <a:close/>
              </a:path>
              <a:path w="4110990" h="4102100">
                <a:moveTo>
                  <a:pt x="2199942" y="4102099"/>
                </a:moveTo>
                <a:lnTo>
                  <a:pt x="1910544" y="4102099"/>
                </a:lnTo>
                <a:lnTo>
                  <a:pt x="1862895" y="4089399"/>
                </a:lnTo>
                <a:lnTo>
                  <a:pt x="2247591" y="4089399"/>
                </a:lnTo>
                <a:lnTo>
                  <a:pt x="2199942" y="4102099"/>
                </a:lnTo>
                <a:close/>
              </a:path>
            </a:pathLst>
          </a:custGeom>
          <a:solidFill>
            <a:srgbClr val="A8D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78234" y="1745243"/>
            <a:ext cx="1402080" cy="1433830"/>
          </a:xfrm>
          <a:custGeom>
            <a:avLst/>
            <a:gdLst/>
            <a:ahLst/>
            <a:cxnLst/>
            <a:rect l="l" t="t" r="r" b="b"/>
            <a:pathLst>
              <a:path w="1402079" h="1433829">
                <a:moveTo>
                  <a:pt x="700728" y="1433319"/>
                </a:moveTo>
                <a:lnTo>
                  <a:pt x="652752" y="1431665"/>
                </a:lnTo>
                <a:lnTo>
                  <a:pt x="605643" y="1426777"/>
                </a:lnTo>
                <a:lnTo>
                  <a:pt x="559506" y="1418759"/>
                </a:lnTo>
                <a:lnTo>
                  <a:pt x="514446" y="1407719"/>
                </a:lnTo>
                <a:lnTo>
                  <a:pt x="470567" y="1393764"/>
                </a:lnTo>
                <a:lnTo>
                  <a:pt x="427972" y="1377000"/>
                </a:lnTo>
                <a:lnTo>
                  <a:pt x="386767" y="1357534"/>
                </a:lnTo>
                <a:lnTo>
                  <a:pt x="347056" y="1335474"/>
                </a:lnTo>
                <a:lnTo>
                  <a:pt x="308943" y="1310924"/>
                </a:lnTo>
                <a:lnTo>
                  <a:pt x="272533" y="1283993"/>
                </a:lnTo>
                <a:lnTo>
                  <a:pt x="237930" y="1254788"/>
                </a:lnTo>
                <a:lnTo>
                  <a:pt x="205238" y="1223414"/>
                </a:lnTo>
                <a:lnTo>
                  <a:pt x="174561" y="1189978"/>
                </a:lnTo>
                <a:lnTo>
                  <a:pt x="146005" y="1154588"/>
                </a:lnTo>
                <a:lnTo>
                  <a:pt x="119673" y="1117350"/>
                </a:lnTo>
                <a:lnTo>
                  <a:pt x="95669" y="1078371"/>
                </a:lnTo>
                <a:lnTo>
                  <a:pt x="74099" y="1037757"/>
                </a:lnTo>
                <a:lnTo>
                  <a:pt x="55066" y="995615"/>
                </a:lnTo>
                <a:lnTo>
                  <a:pt x="38675" y="952052"/>
                </a:lnTo>
                <a:lnTo>
                  <a:pt x="25030" y="907175"/>
                </a:lnTo>
                <a:lnTo>
                  <a:pt x="14236" y="861091"/>
                </a:lnTo>
                <a:lnTo>
                  <a:pt x="6396" y="813905"/>
                </a:lnTo>
                <a:lnTo>
                  <a:pt x="1616" y="765726"/>
                </a:lnTo>
                <a:lnTo>
                  <a:pt x="0" y="716659"/>
                </a:lnTo>
                <a:lnTo>
                  <a:pt x="1616" y="667592"/>
                </a:lnTo>
                <a:lnTo>
                  <a:pt x="6396" y="619413"/>
                </a:lnTo>
                <a:lnTo>
                  <a:pt x="14236" y="572228"/>
                </a:lnTo>
                <a:lnTo>
                  <a:pt x="25030" y="526143"/>
                </a:lnTo>
                <a:lnTo>
                  <a:pt x="38675" y="481266"/>
                </a:lnTo>
                <a:lnTo>
                  <a:pt x="55066" y="437703"/>
                </a:lnTo>
                <a:lnTo>
                  <a:pt x="74099" y="395562"/>
                </a:lnTo>
                <a:lnTo>
                  <a:pt x="95669" y="354948"/>
                </a:lnTo>
                <a:lnTo>
                  <a:pt x="119673" y="315968"/>
                </a:lnTo>
                <a:lnTo>
                  <a:pt x="146005" y="278730"/>
                </a:lnTo>
                <a:lnTo>
                  <a:pt x="174561" y="243340"/>
                </a:lnTo>
                <a:lnTo>
                  <a:pt x="205239" y="209903"/>
                </a:lnTo>
                <a:lnTo>
                  <a:pt x="237930" y="178531"/>
                </a:lnTo>
                <a:lnTo>
                  <a:pt x="272533" y="149325"/>
                </a:lnTo>
                <a:lnTo>
                  <a:pt x="308943" y="122394"/>
                </a:lnTo>
                <a:lnTo>
                  <a:pt x="347056" y="97845"/>
                </a:lnTo>
                <a:lnTo>
                  <a:pt x="386767" y="75784"/>
                </a:lnTo>
                <a:lnTo>
                  <a:pt x="427972" y="56318"/>
                </a:lnTo>
                <a:lnTo>
                  <a:pt x="470567" y="39555"/>
                </a:lnTo>
                <a:lnTo>
                  <a:pt x="514446" y="25599"/>
                </a:lnTo>
                <a:lnTo>
                  <a:pt x="559506" y="14560"/>
                </a:lnTo>
                <a:lnTo>
                  <a:pt x="605643" y="6542"/>
                </a:lnTo>
                <a:lnTo>
                  <a:pt x="652752" y="1653"/>
                </a:lnTo>
                <a:lnTo>
                  <a:pt x="700728" y="0"/>
                </a:lnTo>
                <a:lnTo>
                  <a:pt x="751194" y="1859"/>
                </a:lnTo>
                <a:lnTo>
                  <a:pt x="801106" y="7388"/>
                </a:lnTo>
                <a:lnTo>
                  <a:pt x="850288" y="16511"/>
                </a:lnTo>
                <a:lnTo>
                  <a:pt x="898562" y="29153"/>
                </a:lnTo>
                <a:lnTo>
                  <a:pt x="945751" y="45240"/>
                </a:lnTo>
                <a:lnTo>
                  <a:pt x="991679" y="64697"/>
                </a:lnTo>
                <a:lnTo>
                  <a:pt x="1036169" y="87448"/>
                </a:lnTo>
                <a:lnTo>
                  <a:pt x="1079045" y="113419"/>
                </a:lnTo>
                <a:lnTo>
                  <a:pt x="1120129" y="142536"/>
                </a:lnTo>
                <a:lnTo>
                  <a:pt x="1159245" y="174722"/>
                </a:lnTo>
                <a:lnTo>
                  <a:pt x="1196217" y="209905"/>
                </a:lnTo>
                <a:lnTo>
                  <a:pt x="1230615" y="247715"/>
                </a:lnTo>
                <a:lnTo>
                  <a:pt x="1262086" y="287720"/>
                </a:lnTo>
                <a:lnTo>
                  <a:pt x="1290555" y="329739"/>
                </a:lnTo>
                <a:lnTo>
                  <a:pt x="1315949" y="373589"/>
                </a:lnTo>
                <a:lnTo>
                  <a:pt x="1338194" y="419091"/>
                </a:lnTo>
                <a:lnTo>
                  <a:pt x="1357219" y="466064"/>
                </a:lnTo>
                <a:lnTo>
                  <a:pt x="1372948" y="514326"/>
                </a:lnTo>
                <a:lnTo>
                  <a:pt x="1385309" y="563698"/>
                </a:lnTo>
                <a:lnTo>
                  <a:pt x="1394230" y="613998"/>
                </a:lnTo>
                <a:lnTo>
                  <a:pt x="1399636" y="665045"/>
                </a:lnTo>
                <a:lnTo>
                  <a:pt x="1401454" y="716659"/>
                </a:lnTo>
                <a:lnTo>
                  <a:pt x="1399837" y="765726"/>
                </a:lnTo>
                <a:lnTo>
                  <a:pt x="1395057" y="813905"/>
                </a:lnTo>
                <a:lnTo>
                  <a:pt x="1387218" y="861091"/>
                </a:lnTo>
                <a:lnTo>
                  <a:pt x="1376423" y="907175"/>
                </a:lnTo>
                <a:lnTo>
                  <a:pt x="1362778" y="952052"/>
                </a:lnTo>
                <a:lnTo>
                  <a:pt x="1346387" y="995615"/>
                </a:lnTo>
                <a:lnTo>
                  <a:pt x="1327355" y="1037757"/>
                </a:lnTo>
                <a:lnTo>
                  <a:pt x="1305784" y="1078371"/>
                </a:lnTo>
                <a:lnTo>
                  <a:pt x="1281781" y="1117350"/>
                </a:lnTo>
                <a:lnTo>
                  <a:pt x="1255449" y="1154588"/>
                </a:lnTo>
                <a:lnTo>
                  <a:pt x="1226892" y="1189978"/>
                </a:lnTo>
                <a:lnTo>
                  <a:pt x="1196216" y="1223414"/>
                </a:lnTo>
                <a:lnTo>
                  <a:pt x="1163524" y="1254788"/>
                </a:lnTo>
                <a:lnTo>
                  <a:pt x="1128921" y="1283993"/>
                </a:lnTo>
                <a:lnTo>
                  <a:pt x="1092511" y="1310924"/>
                </a:lnTo>
                <a:lnTo>
                  <a:pt x="1054398" y="1335474"/>
                </a:lnTo>
                <a:lnTo>
                  <a:pt x="1014687" y="1357534"/>
                </a:lnTo>
                <a:lnTo>
                  <a:pt x="973482" y="1377000"/>
                </a:lnTo>
                <a:lnTo>
                  <a:pt x="930888" y="1393764"/>
                </a:lnTo>
                <a:lnTo>
                  <a:pt x="887009" y="1407719"/>
                </a:lnTo>
                <a:lnTo>
                  <a:pt x="841949" y="1418759"/>
                </a:lnTo>
                <a:lnTo>
                  <a:pt x="795812" y="1426777"/>
                </a:lnTo>
                <a:lnTo>
                  <a:pt x="748704" y="1431665"/>
                </a:lnTo>
                <a:lnTo>
                  <a:pt x="700728" y="1433319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51785" y="3514607"/>
            <a:ext cx="1402080" cy="1433830"/>
          </a:xfrm>
          <a:custGeom>
            <a:avLst/>
            <a:gdLst/>
            <a:ahLst/>
            <a:cxnLst/>
            <a:rect l="l" t="t" r="r" b="b"/>
            <a:pathLst>
              <a:path w="1402079" h="1433829">
                <a:moveTo>
                  <a:pt x="700725" y="1433319"/>
                </a:moveTo>
                <a:lnTo>
                  <a:pt x="652749" y="1431665"/>
                </a:lnTo>
                <a:lnTo>
                  <a:pt x="605641" y="1426777"/>
                </a:lnTo>
                <a:lnTo>
                  <a:pt x="559505" y="1418759"/>
                </a:lnTo>
                <a:lnTo>
                  <a:pt x="514445" y="1407719"/>
                </a:lnTo>
                <a:lnTo>
                  <a:pt x="470565" y="1393764"/>
                </a:lnTo>
                <a:lnTo>
                  <a:pt x="427971" y="1377000"/>
                </a:lnTo>
                <a:lnTo>
                  <a:pt x="386766" y="1357534"/>
                </a:lnTo>
                <a:lnTo>
                  <a:pt x="347055" y="1335474"/>
                </a:lnTo>
                <a:lnTo>
                  <a:pt x="308943" y="1310924"/>
                </a:lnTo>
                <a:lnTo>
                  <a:pt x="272533" y="1283993"/>
                </a:lnTo>
                <a:lnTo>
                  <a:pt x="237929" y="1254788"/>
                </a:lnTo>
                <a:lnTo>
                  <a:pt x="205237" y="1223414"/>
                </a:lnTo>
                <a:lnTo>
                  <a:pt x="174561" y="1189978"/>
                </a:lnTo>
                <a:lnTo>
                  <a:pt x="146004" y="1154588"/>
                </a:lnTo>
                <a:lnTo>
                  <a:pt x="119672" y="1117350"/>
                </a:lnTo>
                <a:lnTo>
                  <a:pt x="95669" y="1078371"/>
                </a:lnTo>
                <a:lnTo>
                  <a:pt x="74099" y="1037757"/>
                </a:lnTo>
                <a:lnTo>
                  <a:pt x="55066" y="995615"/>
                </a:lnTo>
                <a:lnTo>
                  <a:pt x="38675" y="952052"/>
                </a:lnTo>
                <a:lnTo>
                  <a:pt x="25030" y="907175"/>
                </a:lnTo>
                <a:lnTo>
                  <a:pt x="14236" y="861091"/>
                </a:lnTo>
                <a:lnTo>
                  <a:pt x="6396" y="813905"/>
                </a:lnTo>
                <a:lnTo>
                  <a:pt x="1616" y="765726"/>
                </a:lnTo>
                <a:lnTo>
                  <a:pt x="0" y="716659"/>
                </a:lnTo>
                <a:lnTo>
                  <a:pt x="1616" y="667592"/>
                </a:lnTo>
                <a:lnTo>
                  <a:pt x="6396" y="619413"/>
                </a:lnTo>
                <a:lnTo>
                  <a:pt x="14236" y="572228"/>
                </a:lnTo>
                <a:lnTo>
                  <a:pt x="25030" y="526143"/>
                </a:lnTo>
                <a:lnTo>
                  <a:pt x="38675" y="481266"/>
                </a:lnTo>
                <a:lnTo>
                  <a:pt x="55066" y="437703"/>
                </a:lnTo>
                <a:lnTo>
                  <a:pt x="74099" y="395562"/>
                </a:lnTo>
                <a:lnTo>
                  <a:pt x="95669" y="354948"/>
                </a:lnTo>
                <a:lnTo>
                  <a:pt x="119672" y="315968"/>
                </a:lnTo>
                <a:lnTo>
                  <a:pt x="146004" y="278730"/>
                </a:lnTo>
                <a:lnTo>
                  <a:pt x="174561" y="243340"/>
                </a:lnTo>
                <a:lnTo>
                  <a:pt x="205237" y="209905"/>
                </a:lnTo>
                <a:lnTo>
                  <a:pt x="237929" y="178531"/>
                </a:lnTo>
                <a:lnTo>
                  <a:pt x="272533" y="149325"/>
                </a:lnTo>
                <a:lnTo>
                  <a:pt x="308943" y="122394"/>
                </a:lnTo>
                <a:lnTo>
                  <a:pt x="347055" y="97845"/>
                </a:lnTo>
                <a:lnTo>
                  <a:pt x="386766" y="75784"/>
                </a:lnTo>
                <a:lnTo>
                  <a:pt x="427971" y="56318"/>
                </a:lnTo>
                <a:lnTo>
                  <a:pt x="470565" y="39555"/>
                </a:lnTo>
                <a:lnTo>
                  <a:pt x="514445" y="25599"/>
                </a:lnTo>
                <a:lnTo>
                  <a:pt x="559505" y="14560"/>
                </a:lnTo>
                <a:lnTo>
                  <a:pt x="605641" y="6542"/>
                </a:lnTo>
                <a:lnTo>
                  <a:pt x="652749" y="1653"/>
                </a:lnTo>
                <a:lnTo>
                  <a:pt x="700725" y="0"/>
                </a:lnTo>
                <a:lnTo>
                  <a:pt x="751192" y="1859"/>
                </a:lnTo>
                <a:lnTo>
                  <a:pt x="801105" y="7388"/>
                </a:lnTo>
                <a:lnTo>
                  <a:pt x="850286" y="16511"/>
                </a:lnTo>
                <a:lnTo>
                  <a:pt x="898560" y="29153"/>
                </a:lnTo>
                <a:lnTo>
                  <a:pt x="945750" y="45240"/>
                </a:lnTo>
                <a:lnTo>
                  <a:pt x="991678" y="64697"/>
                </a:lnTo>
                <a:lnTo>
                  <a:pt x="1036168" y="87449"/>
                </a:lnTo>
                <a:lnTo>
                  <a:pt x="1079044" y="113420"/>
                </a:lnTo>
                <a:lnTo>
                  <a:pt x="1120128" y="142537"/>
                </a:lnTo>
                <a:lnTo>
                  <a:pt x="1159244" y="174724"/>
                </a:lnTo>
                <a:lnTo>
                  <a:pt x="1196215" y="209906"/>
                </a:lnTo>
                <a:lnTo>
                  <a:pt x="1230615" y="247717"/>
                </a:lnTo>
                <a:lnTo>
                  <a:pt x="1262086" y="287722"/>
                </a:lnTo>
                <a:lnTo>
                  <a:pt x="1290555" y="329740"/>
                </a:lnTo>
                <a:lnTo>
                  <a:pt x="1315949" y="373590"/>
                </a:lnTo>
                <a:lnTo>
                  <a:pt x="1338194" y="419092"/>
                </a:lnTo>
                <a:lnTo>
                  <a:pt x="1357219" y="466064"/>
                </a:lnTo>
                <a:lnTo>
                  <a:pt x="1372948" y="514326"/>
                </a:lnTo>
                <a:lnTo>
                  <a:pt x="1385309" y="563698"/>
                </a:lnTo>
                <a:lnTo>
                  <a:pt x="1394230" y="613998"/>
                </a:lnTo>
                <a:lnTo>
                  <a:pt x="1399636" y="665045"/>
                </a:lnTo>
                <a:lnTo>
                  <a:pt x="1401454" y="716659"/>
                </a:lnTo>
                <a:lnTo>
                  <a:pt x="1399837" y="765726"/>
                </a:lnTo>
                <a:lnTo>
                  <a:pt x="1395057" y="813905"/>
                </a:lnTo>
                <a:lnTo>
                  <a:pt x="1387218" y="861091"/>
                </a:lnTo>
                <a:lnTo>
                  <a:pt x="1376423" y="907175"/>
                </a:lnTo>
                <a:lnTo>
                  <a:pt x="1362778" y="952052"/>
                </a:lnTo>
                <a:lnTo>
                  <a:pt x="1346387" y="995615"/>
                </a:lnTo>
                <a:lnTo>
                  <a:pt x="1327354" y="1037757"/>
                </a:lnTo>
                <a:lnTo>
                  <a:pt x="1305784" y="1078371"/>
                </a:lnTo>
                <a:lnTo>
                  <a:pt x="1281781" y="1117350"/>
                </a:lnTo>
                <a:lnTo>
                  <a:pt x="1255449" y="1154588"/>
                </a:lnTo>
                <a:lnTo>
                  <a:pt x="1226892" y="1189978"/>
                </a:lnTo>
                <a:lnTo>
                  <a:pt x="1196216" y="1223414"/>
                </a:lnTo>
                <a:lnTo>
                  <a:pt x="1163524" y="1254788"/>
                </a:lnTo>
                <a:lnTo>
                  <a:pt x="1128920" y="1283993"/>
                </a:lnTo>
                <a:lnTo>
                  <a:pt x="1092510" y="1310924"/>
                </a:lnTo>
                <a:lnTo>
                  <a:pt x="1054397" y="1335474"/>
                </a:lnTo>
                <a:lnTo>
                  <a:pt x="1014686" y="1357534"/>
                </a:lnTo>
                <a:lnTo>
                  <a:pt x="973481" y="1377000"/>
                </a:lnTo>
                <a:lnTo>
                  <a:pt x="930887" y="1393764"/>
                </a:lnTo>
                <a:lnTo>
                  <a:pt x="887007" y="1407719"/>
                </a:lnTo>
                <a:lnTo>
                  <a:pt x="841947" y="1418759"/>
                </a:lnTo>
                <a:lnTo>
                  <a:pt x="795810" y="1426777"/>
                </a:lnTo>
                <a:lnTo>
                  <a:pt x="748702" y="1431665"/>
                </a:lnTo>
                <a:lnTo>
                  <a:pt x="700725" y="1433319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22957" y="3496177"/>
            <a:ext cx="1402080" cy="1433830"/>
          </a:xfrm>
          <a:custGeom>
            <a:avLst/>
            <a:gdLst/>
            <a:ahLst/>
            <a:cxnLst/>
            <a:rect l="l" t="t" r="r" b="b"/>
            <a:pathLst>
              <a:path w="1402079" h="1433829">
                <a:moveTo>
                  <a:pt x="700725" y="1433319"/>
                </a:moveTo>
                <a:lnTo>
                  <a:pt x="652749" y="1431665"/>
                </a:lnTo>
                <a:lnTo>
                  <a:pt x="605641" y="1426777"/>
                </a:lnTo>
                <a:lnTo>
                  <a:pt x="559505" y="1418759"/>
                </a:lnTo>
                <a:lnTo>
                  <a:pt x="514445" y="1407719"/>
                </a:lnTo>
                <a:lnTo>
                  <a:pt x="470565" y="1393764"/>
                </a:lnTo>
                <a:lnTo>
                  <a:pt x="427971" y="1377000"/>
                </a:lnTo>
                <a:lnTo>
                  <a:pt x="386766" y="1357534"/>
                </a:lnTo>
                <a:lnTo>
                  <a:pt x="347055" y="1335474"/>
                </a:lnTo>
                <a:lnTo>
                  <a:pt x="308943" y="1310924"/>
                </a:lnTo>
                <a:lnTo>
                  <a:pt x="272533" y="1283993"/>
                </a:lnTo>
                <a:lnTo>
                  <a:pt x="237929" y="1254788"/>
                </a:lnTo>
                <a:lnTo>
                  <a:pt x="205237" y="1223414"/>
                </a:lnTo>
                <a:lnTo>
                  <a:pt x="174561" y="1189978"/>
                </a:lnTo>
                <a:lnTo>
                  <a:pt x="146004" y="1154588"/>
                </a:lnTo>
                <a:lnTo>
                  <a:pt x="119672" y="1117350"/>
                </a:lnTo>
                <a:lnTo>
                  <a:pt x="95669" y="1078371"/>
                </a:lnTo>
                <a:lnTo>
                  <a:pt x="74099" y="1037757"/>
                </a:lnTo>
                <a:lnTo>
                  <a:pt x="55066" y="995615"/>
                </a:lnTo>
                <a:lnTo>
                  <a:pt x="38675" y="952052"/>
                </a:lnTo>
                <a:lnTo>
                  <a:pt x="25030" y="907175"/>
                </a:lnTo>
                <a:lnTo>
                  <a:pt x="14236" y="861091"/>
                </a:lnTo>
                <a:lnTo>
                  <a:pt x="6396" y="813905"/>
                </a:lnTo>
                <a:lnTo>
                  <a:pt x="1616" y="765726"/>
                </a:lnTo>
                <a:lnTo>
                  <a:pt x="0" y="716659"/>
                </a:lnTo>
                <a:lnTo>
                  <a:pt x="1616" y="667592"/>
                </a:lnTo>
                <a:lnTo>
                  <a:pt x="6396" y="619413"/>
                </a:lnTo>
                <a:lnTo>
                  <a:pt x="14236" y="572228"/>
                </a:lnTo>
                <a:lnTo>
                  <a:pt x="25030" y="526143"/>
                </a:lnTo>
                <a:lnTo>
                  <a:pt x="38675" y="481266"/>
                </a:lnTo>
                <a:lnTo>
                  <a:pt x="55066" y="437703"/>
                </a:lnTo>
                <a:lnTo>
                  <a:pt x="74099" y="395562"/>
                </a:lnTo>
                <a:lnTo>
                  <a:pt x="95669" y="354948"/>
                </a:lnTo>
                <a:lnTo>
                  <a:pt x="119672" y="315968"/>
                </a:lnTo>
                <a:lnTo>
                  <a:pt x="146004" y="278730"/>
                </a:lnTo>
                <a:lnTo>
                  <a:pt x="174561" y="243340"/>
                </a:lnTo>
                <a:lnTo>
                  <a:pt x="205239" y="209903"/>
                </a:lnTo>
                <a:lnTo>
                  <a:pt x="237929" y="178531"/>
                </a:lnTo>
                <a:lnTo>
                  <a:pt x="272533" y="149325"/>
                </a:lnTo>
                <a:lnTo>
                  <a:pt x="308943" y="122394"/>
                </a:lnTo>
                <a:lnTo>
                  <a:pt x="347055" y="97845"/>
                </a:lnTo>
                <a:lnTo>
                  <a:pt x="386766" y="75784"/>
                </a:lnTo>
                <a:lnTo>
                  <a:pt x="427971" y="56318"/>
                </a:lnTo>
                <a:lnTo>
                  <a:pt x="470565" y="39555"/>
                </a:lnTo>
                <a:lnTo>
                  <a:pt x="514445" y="25599"/>
                </a:lnTo>
                <a:lnTo>
                  <a:pt x="559505" y="14560"/>
                </a:lnTo>
                <a:lnTo>
                  <a:pt x="605641" y="6542"/>
                </a:lnTo>
                <a:lnTo>
                  <a:pt x="652749" y="1653"/>
                </a:lnTo>
                <a:lnTo>
                  <a:pt x="700725" y="0"/>
                </a:lnTo>
                <a:lnTo>
                  <a:pt x="751192" y="1859"/>
                </a:lnTo>
                <a:lnTo>
                  <a:pt x="801105" y="7388"/>
                </a:lnTo>
                <a:lnTo>
                  <a:pt x="850287" y="16511"/>
                </a:lnTo>
                <a:lnTo>
                  <a:pt x="898561" y="29153"/>
                </a:lnTo>
                <a:lnTo>
                  <a:pt x="945751" y="45240"/>
                </a:lnTo>
                <a:lnTo>
                  <a:pt x="991679" y="64697"/>
                </a:lnTo>
                <a:lnTo>
                  <a:pt x="1036169" y="87448"/>
                </a:lnTo>
                <a:lnTo>
                  <a:pt x="1079045" y="113419"/>
                </a:lnTo>
                <a:lnTo>
                  <a:pt x="1120129" y="142536"/>
                </a:lnTo>
                <a:lnTo>
                  <a:pt x="1159245" y="174722"/>
                </a:lnTo>
                <a:lnTo>
                  <a:pt x="1196217" y="209905"/>
                </a:lnTo>
                <a:lnTo>
                  <a:pt x="1230615" y="247715"/>
                </a:lnTo>
                <a:lnTo>
                  <a:pt x="1262086" y="287720"/>
                </a:lnTo>
                <a:lnTo>
                  <a:pt x="1290555" y="329739"/>
                </a:lnTo>
                <a:lnTo>
                  <a:pt x="1315949" y="373589"/>
                </a:lnTo>
                <a:lnTo>
                  <a:pt x="1338194" y="419091"/>
                </a:lnTo>
                <a:lnTo>
                  <a:pt x="1357219" y="466064"/>
                </a:lnTo>
                <a:lnTo>
                  <a:pt x="1372948" y="514326"/>
                </a:lnTo>
                <a:lnTo>
                  <a:pt x="1385309" y="563698"/>
                </a:lnTo>
                <a:lnTo>
                  <a:pt x="1394230" y="613998"/>
                </a:lnTo>
                <a:lnTo>
                  <a:pt x="1399636" y="665045"/>
                </a:lnTo>
                <a:lnTo>
                  <a:pt x="1401454" y="716659"/>
                </a:lnTo>
                <a:lnTo>
                  <a:pt x="1399837" y="765726"/>
                </a:lnTo>
                <a:lnTo>
                  <a:pt x="1395057" y="813905"/>
                </a:lnTo>
                <a:lnTo>
                  <a:pt x="1387217" y="861091"/>
                </a:lnTo>
                <a:lnTo>
                  <a:pt x="1376423" y="907175"/>
                </a:lnTo>
                <a:lnTo>
                  <a:pt x="1362778" y="952052"/>
                </a:lnTo>
                <a:lnTo>
                  <a:pt x="1346387" y="995615"/>
                </a:lnTo>
                <a:lnTo>
                  <a:pt x="1327354" y="1037757"/>
                </a:lnTo>
                <a:lnTo>
                  <a:pt x="1305784" y="1078371"/>
                </a:lnTo>
                <a:lnTo>
                  <a:pt x="1281780" y="1117350"/>
                </a:lnTo>
                <a:lnTo>
                  <a:pt x="1255448" y="1154588"/>
                </a:lnTo>
                <a:lnTo>
                  <a:pt x="1226891" y="1189978"/>
                </a:lnTo>
                <a:lnTo>
                  <a:pt x="1196215" y="1223414"/>
                </a:lnTo>
                <a:lnTo>
                  <a:pt x="1163523" y="1254788"/>
                </a:lnTo>
                <a:lnTo>
                  <a:pt x="1128919" y="1283993"/>
                </a:lnTo>
                <a:lnTo>
                  <a:pt x="1092509" y="1310924"/>
                </a:lnTo>
                <a:lnTo>
                  <a:pt x="1054396" y="1335474"/>
                </a:lnTo>
                <a:lnTo>
                  <a:pt x="1014685" y="1357534"/>
                </a:lnTo>
                <a:lnTo>
                  <a:pt x="973480" y="1377000"/>
                </a:lnTo>
                <a:lnTo>
                  <a:pt x="930886" y="1393764"/>
                </a:lnTo>
                <a:lnTo>
                  <a:pt x="887006" y="1407719"/>
                </a:lnTo>
                <a:lnTo>
                  <a:pt x="841946" y="1418759"/>
                </a:lnTo>
                <a:lnTo>
                  <a:pt x="795810" y="1426777"/>
                </a:lnTo>
                <a:lnTo>
                  <a:pt x="748701" y="1431665"/>
                </a:lnTo>
                <a:lnTo>
                  <a:pt x="700725" y="1433319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1496" y="2790139"/>
            <a:ext cx="1596605" cy="1596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35461" y="2814033"/>
            <a:ext cx="1495425" cy="1495425"/>
          </a:xfrm>
          <a:custGeom>
            <a:avLst/>
            <a:gdLst/>
            <a:ahLst/>
            <a:cxnLst/>
            <a:rect l="l" t="t" r="r" b="b"/>
            <a:pathLst>
              <a:path w="1495425" h="1495425">
                <a:moveTo>
                  <a:pt x="747573" y="1495186"/>
                </a:moveTo>
                <a:lnTo>
                  <a:pt x="700295" y="1493715"/>
                </a:lnTo>
                <a:lnTo>
                  <a:pt x="653798" y="1489361"/>
                </a:lnTo>
                <a:lnTo>
                  <a:pt x="608171" y="1482211"/>
                </a:lnTo>
                <a:lnTo>
                  <a:pt x="563500" y="1472354"/>
                </a:lnTo>
                <a:lnTo>
                  <a:pt x="519874" y="1459875"/>
                </a:lnTo>
                <a:lnTo>
                  <a:pt x="477379" y="1444864"/>
                </a:lnTo>
                <a:lnTo>
                  <a:pt x="436103" y="1427408"/>
                </a:lnTo>
                <a:lnTo>
                  <a:pt x="396134" y="1407594"/>
                </a:lnTo>
                <a:lnTo>
                  <a:pt x="357560" y="1385509"/>
                </a:lnTo>
                <a:lnTo>
                  <a:pt x="320468" y="1361242"/>
                </a:lnTo>
                <a:lnTo>
                  <a:pt x="284945" y="1334880"/>
                </a:lnTo>
                <a:lnTo>
                  <a:pt x="251079" y="1306510"/>
                </a:lnTo>
                <a:lnTo>
                  <a:pt x="218958" y="1276221"/>
                </a:lnTo>
                <a:lnTo>
                  <a:pt x="188670" y="1244099"/>
                </a:lnTo>
                <a:lnTo>
                  <a:pt x="160301" y="1210232"/>
                </a:lnTo>
                <a:lnTo>
                  <a:pt x="133939" y="1174709"/>
                </a:lnTo>
                <a:lnTo>
                  <a:pt x="109673" y="1137615"/>
                </a:lnTo>
                <a:lnTo>
                  <a:pt x="87589" y="1099040"/>
                </a:lnTo>
                <a:lnTo>
                  <a:pt x="67776" y="1059070"/>
                </a:lnTo>
                <a:lnTo>
                  <a:pt x="50320" y="1017793"/>
                </a:lnTo>
                <a:lnTo>
                  <a:pt x="35309" y="975297"/>
                </a:lnTo>
                <a:lnTo>
                  <a:pt x="22831" y="931670"/>
                </a:lnTo>
                <a:lnTo>
                  <a:pt x="12974" y="886998"/>
                </a:lnTo>
                <a:lnTo>
                  <a:pt x="5824" y="841369"/>
                </a:lnTo>
                <a:lnTo>
                  <a:pt x="1470" y="794872"/>
                </a:lnTo>
                <a:lnTo>
                  <a:pt x="0" y="747593"/>
                </a:lnTo>
                <a:lnTo>
                  <a:pt x="1470" y="700314"/>
                </a:lnTo>
                <a:lnTo>
                  <a:pt x="5824" y="653816"/>
                </a:lnTo>
                <a:lnTo>
                  <a:pt x="12974" y="608188"/>
                </a:lnTo>
                <a:lnTo>
                  <a:pt x="22831" y="563516"/>
                </a:lnTo>
                <a:lnTo>
                  <a:pt x="35309" y="519888"/>
                </a:lnTo>
                <a:lnTo>
                  <a:pt x="50320" y="477392"/>
                </a:lnTo>
                <a:lnTo>
                  <a:pt x="67776" y="436115"/>
                </a:lnTo>
                <a:lnTo>
                  <a:pt x="87589" y="396145"/>
                </a:lnTo>
                <a:lnTo>
                  <a:pt x="109673" y="357570"/>
                </a:lnTo>
                <a:lnTo>
                  <a:pt x="133939" y="320477"/>
                </a:lnTo>
                <a:lnTo>
                  <a:pt x="160301" y="284953"/>
                </a:lnTo>
                <a:lnTo>
                  <a:pt x="188670" y="251086"/>
                </a:lnTo>
                <a:lnTo>
                  <a:pt x="218958" y="218964"/>
                </a:lnTo>
                <a:lnTo>
                  <a:pt x="251079" y="188675"/>
                </a:lnTo>
                <a:lnTo>
                  <a:pt x="284945" y="160305"/>
                </a:lnTo>
                <a:lnTo>
                  <a:pt x="320468" y="133943"/>
                </a:lnTo>
                <a:lnTo>
                  <a:pt x="357560" y="109676"/>
                </a:lnTo>
                <a:lnTo>
                  <a:pt x="396134" y="87592"/>
                </a:lnTo>
                <a:lnTo>
                  <a:pt x="436103" y="67778"/>
                </a:lnTo>
                <a:lnTo>
                  <a:pt x="477379" y="50321"/>
                </a:lnTo>
                <a:lnTo>
                  <a:pt x="519874" y="35310"/>
                </a:lnTo>
                <a:lnTo>
                  <a:pt x="563500" y="22832"/>
                </a:lnTo>
                <a:lnTo>
                  <a:pt x="608171" y="12974"/>
                </a:lnTo>
                <a:lnTo>
                  <a:pt x="653798" y="5824"/>
                </a:lnTo>
                <a:lnTo>
                  <a:pt x="700295" y="1470"/>
                </a:lnTo>
                <a:lnTo>
                  <a:pt x="747573" y="0"/>
                </a:lnTo>
                <a:lnTo>
                  <a:pt x="796946" y="1630"/>
                </a:lnTo>
                <a:lnTo>
                  <a:pt x="845836" y="6483"/>
                </a:lnTo>
                <a:lnTo>
                  <a:pt x="894098" y="14497"/>
                </a:lnTo>
                <a:lnTo>
                  <a:pt x="941585" y="25613"/>
                </a:lnTo>
                <a:lnTo>
                  <a:pt x="988153" y="39769"/>
                </a:lnTo>
                <a:lnTo>
                  <a:pt x="1033656" y="56907"/>
                </a:lnTo>
                <a:lnTo>
                  <a:pt x="1077950" y="76966"/>
                </a:lnTo>
                <a:lnTo>
                  <a:pt x="1120888" y="99885"/>
                </a:lnTo>
                <a:lnTo>
                  <a:pt x="1162326" y="125605"/>
                </a:lnTo>
                <a:lnTo>
                  <a:pt x="1202119" y="154065"/>
                </a:lnTo>
                <a:lnTo>
                  <a:pt x="1240121" y="185206"/>
                </a:lnTo>
                <a:lnTo>
                  <a:pt x="1276186" y="218966"/>
                </a:lnTo>
                <a:lnTo>
                  <a:pt x="1309946" y="255033"/>
                </a:lnTo>
                <a:lnTo>
                  <a:pt x="1341086" y="293035"/>
                </a:lnTo>
                <a:lnTo>
                  <a:pt x="1369546" y="332829"/>
                </a:lnTo>
                <a:lnTo>
                  <a:pt x="1395265" y="374268"/>
                </a:lnTo>
                <a:lnTo>
                  <a:pt x="1418183" y="417207"/>
                </a:lnTo>
                <a:lnTo>
                  <a:pt x="1438241" y="461502"/>
                </a:lnTo>
                <a:lnTo>
                  <a:pt x="1455378" y="507006"/>
                </a:lnTo>
                <a:lnTo>
                  <a:pt x="1469534" y="553575"/>
                </a:lnTo>
                <a:lnTo>
                  <a:pt x="1480649" y="601064"/>
                </a:lnTo>
                <a:lnTo>
                  <a:pt x="1488663" y="649326"/>
                </a:lnTo>
                <a:lnTo>
                  <a:pt x="1493515" y="698218"/>
                </a:lnTo>
                <a:lnTo>
                  <a:pt x="1495146" y="747593"/>
                </a:lnTo>
                <a:lnTo>
                  <a:pt x="1493675" y="794872"/>
                </a:lnTo>
                <a:lnTo>
                  <a:pt x="1489321" y="841369"/>
                </a:lnTo>
                <a:lnTo>
                  <a:pt x="1482172" y="886998"/>
                </a:lnTo>
                <a:lnTo>
                  <a:pt x="1472314" y="931670"/>
                </a:lnTo>
                <a:lnTo>
                  <a:pt x="1459836" y="975297"/>
                </a:lnTo>
                <a:lnTo>
                  <a:pt x="1444826" y="1017793"/>
                </a:lnTo>
                <a:lnTo>
                  <a:pt x="1427370" y="1059070"/>
                </a:lnTo>
                <a:lnTo>
                  <a:pt x="1407556" y="1099040"/>
                </a:lnTo>
                <a:lnTo>
                  <a:pt x="1385472" y="1137615"/>
                </a:lnTo>
                <a:lnTo>
                  <a:pt x="1361206" y="1174709"/>
                </a:lnTo>
                <a:lnTo>
                  <a:pt x="1334845" y="1210232"/>
                </a:lnTo>
                <a:lnTo>
                  <a:pt x="1306476" y="1244099"/>
                </a:lnTo>
                <a:lnTo>
                  <a:pt x="1276187" y="1276221"/>
                </a:lnTo>
                <a:lnTo>
                  <a:pt x="1244066" y="1306510"/>
                </a:lnTo>
                <a:lnTo>
                  <a:pt x="1210201" y="1334880"/>
                </a:lnTo>
                <a:lnTo>
                  <a:pt x="1174678" y="1361242"/>
                </a:lnTo>
                <a:lnTo>
                  <a:pt x="1137585" y="1385509"/>
                </a:lnTo>
                <a:lnTo>
                  <a:pt x="1099011" y="1407594"/>
                </a:lnTo>
                <a:lnTo>
                  <a:pt x="1059042" y="1427408"/>
                </a:lnTo>
                <a:lnTo>
                  <a:pt x="1017767" y="1444864"/>
                </a:lnTo>
                <a:lnTo>
                  <a:pt x="975272" y="1459875"/>
                </a:lnTo>
                <a:lnTo>
                  <a:pt x="931645" y="1472354"/>
                </a:lnTo>
                <a:lnTo>
                  <a:pt x="886974" y="1482211"/>
                </a:lnTo>
                <a:lnTo>
                  <a:pt x="841347" y="1489361"/>
                </a:lnTo>
                <a:lnTo>
                  <a:pt x="794850" y="1493715"/>
                </a:lnTo>
                <a:lnTo>
                  <a:pt x="747573" y="1495186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20100" y="3696199"/>
            <a:ext cx="599440" cy="1049655"/>
          </a:xfrm>
          <a:custGeom>
            <a:avLst/>
            <a:gdLst/>
            <a:ahLst/>
            <a:cxnLst/>
            <a:rect l="l" t="t" r="r" b="b"/>
            <a:pathLst>
              <a:path w="599440" h="1049654">
                <a:moveTo>
                  <a:pt x="0" y="1049041"/>
                </a:moveTo>
                <a:lnTo>
                  <a:pt x="599124" y="1049041"/>
                </a:lnTo>
                <a:lnTo>
                  <a:pt x="599124" y="0"/>
                </a:lnTo>
                <a:lnTo>
                  <a:pt x="0" y="0"/>
                </a:lnTo>
                <a:lnTo>
                  <a:pt x="0" y="104904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92458" y="3696199"/>
            <a:ext cx="1026794" cy="1049655"/>
          </a:xfrm>
          <a:custGeom>
            <a:avLst/>
            <a:gdLst/>
            <a:ahLst/>
            <a:cxnLst/>
            <a:rect l="l" t="t" r="r" b="b"/>
            <a:pathLst>
              <a:path w="1026795" h="1049654">
                <a:moveTo>
                  <a:pt x="0" y="0"/>
                </a:moveTo>
                <a:lnTo>
                  <a:pt x="1026766" y="0"/>
                </a:lnTo>
                <a:lnTo>
                  <a:pt x="1026766" y="1049041"/>
                </a:lnTo>
                <a:lnTo>
                  <a:pt x="0" y="104904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55817" y="3770734"/>
            <a:ext cx="899741" cy="8997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63533" y="3623600"/>
            <a:ext cx="1123950" cy="1149985"/>
          </a:xfrm>
          <a:custGeom>
            <a:avLst/>
            <a:gdLst/>
            <a:ahLst/>
            <a:cxnLst/>
            <a:rect l="l" t="t" r="r" b="b"/>
            <a:pathLst>
              <a:path w="1123950" h="1149985">
                <a:moveTo>
                  <a:pt x="0" y="0"/>
                </a:moveTo>
                <a:lnTo>
                  <a:pt x="1123914" y="0"/>
                </a:lnTo>
                <a:lnTo>
                  <a:pt x="1123914" y="1149468"/>
                </a:lnTo>
                <a:lnTo>
                  <a:pt x="0" y="1149468"/>
                </a:lnTo>
                <a:lnTo>
                  <a:pt x="0" y="0"/>
                </a:lnTo>
                <a:close/>
              </a:path>
            </a:pathLst>
          </a:custGeom>
          <a:ln w="6350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26928" y="3699789"/>
            <a:ext cx="996886" cy="9968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87438" y="1810468"/>
            <a:ext cx="1082675" cy="800100"/>
          </a:xfrm>
          <a:custGeom>
            <a:avLst/>
            <a:gdLst/>
            <a:ahLst/>
            <a:cxnLst/>
            <a:rect l="l" t="t" r="r" b="b"/>
            <a:pathLst>
              <a:path w="1082675" h="800100">
                <a:moveTo>
                  <a:pt x="0" y="799598"/>
                </a:moveTo>
                <a:lnTo>
                  <a:pt x="1082379" y="799598"/>
                </a:lnTo>
                <a:lnTo>
                  <a:pt x="1082379" y="0"/>
                </a:lnTo>
                <a:lnTo>
                  <a:pt x="0" y="0"/>
                </a:lnTo>
                <a:lnTo>
                  <a:pt x="0" y="79959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87438" y="1810468"/>
            <a:ext cx="1082675" cy="938530"/>
          </a:xfrm>
          <a:custGeom>
            <a:avLst/>
            <a:gdLst/>
            <a:ahLst/>
            <a:cxnLst/>
            <a:rect l="l" t="t" r="r" b="b"/>
            <a:pathLst>
              <a:path w="1082675" h="938530">
                <a:moveTo>
                  <a:pt x="0" y="0"/>
                </a:moveTo>
                <a:lnTo>
                  <a:pt x="1082379" y="0"/>
                </a:lnTo>
                <a:lnTo>
                  <a:pt x="1082379" y="938346"/>
                </a:lnTo>
                <a:lnTo>
                  <a:pt x="0" y="938346"/>
                </a:lnTo>
                <a:lnTo>
                  <a:pt x="0" y="0"/>
                </a:lnTo>
                <a:close/>
              </a:path>
            </a:pathLst>
          </a:custGeom>
          <a:ln w="6350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22837" y="1873927"/>
            <a:ext cx="811314" cy="8113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781178" y="2372418"/>
            <a:ext cx="70993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95" dirty="0">
                <a:latin typeface="Trebuchet MS"/>
                <a:cs typeface="Trebuchet MS"/>
              </a:rPr>
              <a:t>Cul</a:t>
            </a:r>
            <a:r>
              <a:rPr sz="1800" spc="-80" dirty="0">
                <a:latin typeface="Trebuchet MS"/>
                <a:cs typeface="Trebuchet MS"/>
              </a:rPr>
              <a:t>ture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44231" y="4878578"/>
            <a:ext cx="23622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10" dirty="0">
                <a:latin typeface="Trebuchet MS"/>
                <a:cs typeface="Trebuchet MS"/>
              </a:rPr>
              <a:t>ce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49331" y="3462779"/>
            <a:ext cx="2407920" cy="171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1360">
              <a:lnSpc>
                <a:spcPts val="1900"/>
              </a:lnSpc>
            </a:pPr>
            <a:r>
              <a:rPr sz="2000" spc="-65" dirty="0">
                <a:latin typeface="Trebuchet MS"/>
                <a:cs typeface="Trebuchet MS"/>
              </a:rPr>
              <a:t>Components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tabLst>
                <a:tab pos="1630680" algn="l"/>
              </a:tabLst>
            </a:pPr>
            <a:r>
              <a:rPr sz="1800" spc="-90" dirty="0">
                <a:latin typeface="Trebuchet MS"/>
                <a:cs typeface="Trebuchet MS"/>
              </a:rPr>
              <a:t>Technol</a:t>
            </a:r>
            <a:r>
              <a:rPr sz="1800" spc="-50" dirty="0">
                <a:latin typeface="Trebuchet MS"/>
                <a:cs typeface="Trebuchet MS"/>
              </a:rPr>
              <a:t>ogy	Workfor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761908" y="2224189"/>
            <a:ext cx="3054350" cy="2987040"/>
          </a:xfrm>
          <a:custGeom>
            <a:avLst/>
            <a:gdLst/>
            <a:ahLst/>
            <a:cxnLst/>
            <a:rect l="l" t="t" r="r" b="b"/>
            <a:pathLst>
              <a:path w="3054350" h="2987040">
                <a:moveTo>
                  <a:pt x="1527153" y="2986481"/>
                </a:moveTo>
                <a:lnTo>
                  <a:pt x="1478675" y="2985743"/>
                </a:lnTo>
                <a:lnTo>
                  <a:pt x="1430574" y="2983543"/>
                </a:lnTo>
                <a:lnTo>
                  <a:pt x="1382871" y="2979904"/>
                </a:lnTo>
                <a:lnTo>
                  <a:pt x="1335590" y="2974847"/>
                </a:lnTo>
                <a:lnTo>
                  <a:pt x="1288753" y="2968393"/>
                </a:lnTo>
                <a:lnTo>
                  <a:pt x="1242382" y="2960566"/>
                </a:lnTo>
                <a:lnTo>
                  <a:pt x="1196500" y="2951386"/>
                </a:lnTo>
                <a:lnTo>
                  <a:pt x="1151128" y="2940876"/>
                </a:lnTo>
                <a:lnTo>
                  <a:pt x="1106290" y="2929057"/>
                </a:lnTo>
                <a:lnTo>
                  <a:pt x="1062007" y="2915952"/>
                </a:lnTo>
                <a:lnTo>
                  <a:pt x="1018303" y="2901582"/>
                </a:lnTo>
                <a:lnTo>
                  <a:pt x="975198" y="2885969"/>
                </a:lnTo>
                <a:lnTo>
                  <a:pt x="932716" y="2869135"/>
                </a:lnTo>
                <a:lnTo>
                  <a:pt x="890880" y="2851101"/>
                </a:lnTo>
                <a:lnTo>
                  <a:pt x="849710" y="2831891"/>
                </a:lnTo>
                <a:lnTo>
                  <a:pt x="809231" y="2811525"/>
                </a:lnTo>
                <a:lnTo>
                  <a:pt x="769463" y="2790025"/>
                </a:lnTo>
                <a:lnTo>
                  <a:pt x="730431" y="2767413"/>
                </a:lnTo>
                <a:lnTo>
                  <a:pt x="692155" y="2743712"/>
                </a:lnTo>
                <a:lnTo>
                  <a:pt x="654658" y="2718942"/>
                </a:lnTo>
                <a:lnTo>
                  <a:pt x="617963" y="2693127"/>
                </a:lnTo>
                <a:lnTo>
                  <a:pt x="582091" y="2666287"/>
                </a:lnTo>
                <a:lnTo>
                  <a:pt x="547066" y="2638444"/>
                </a:lnTo>
                <a:lnTo>
                  <a:pt x="512910" y="2609621"/>
                </a:lnTo>
                <a:lnTo>
                  <a:pt x="479645" y="2579840"/>
                </a:lnTo>
                <a:lnTo>
                  <a:pt x="447293" y="2549121"/>
                </a:lnTo>
                <a:lnTo>
                  <a:pt x="415877" y="2517488"/>
                </a:lnTo>
                <a:lnTo>
                  <a:pt x="385419" y="2484961"/>
                </a:lnTo>
                <a:lnTo>
                  <a:pt x="355941" y="2451563"/>
                </a:lnTo>
                <a:lnTo>
                  <a:pt x="327466" y="2417316"/>
                </a:lnTo>
                <a:lnTo>
                  <a:pt x="300017" y="2382241"/>
                </a:lnTo>
                <a:lnTo>
                  <a:pt x="273615" y="2346361"/>
                </a:lnTo>
                <a:lnTo>
                  <a:pt x="248283" y="2309697"/>
                </a:lnTo>
                <a:lnTo>
                  <a:pt x="224043" y="2272271"/>
                </a:lnTo>
                <a:lnTo>
                  <a:pt x="200918" y="2234105"/>
                </a:lnTo>
                <a:lnTo>
                  <a:pt x="178930" y="2195220"/>
                </a:lnTo>
                <a:lnTo>
                  <a:pt x="158101" y="2155640"/>
                </a:lnTo>
                <a:lnTo>
                  <a:pt x="138454" y="2115385"/>
                </a:lnTo>
                <a:lnTo>
                  <a:pt x="120011" y="2074477"/>
                </a:lnTo>
                <a:lnTo>
                  <a:pt x="102794" y="2032939"/>
                </a:lnTo>
                <a:lnTo>
                  <a:pt x="86827" y="1990792"/>
                </a:lnTo>
                <a:lnTo>
                  <a:pt x="72130" y="1948057"/>
                </a:lnTo>
                <a:lnTo>
                  <a:pt x="58727" y="1904758"/>
                </a:lnTo>
                <a:lnTo>
                  <a:pt x="46640" y="1860915"/>
                </a:lnTo>
                <a:lnTo>
                  <a:pt x="35891" y="1816551"/>
                </a:lnTo>
                <a:lnTo>
                  <a:pt x="26503" y="1771688"/>
                </a:lnTo>
                <a:lnTo>
                  <a:pt x="18498" y="1726346"/>
                </a:lnTo>
                <a:lnTo>
                  <a:pt x="11898" y="1680549"/>
                </a:lnTo>
                <a:lnTo>
                  <a:pt x="6726" y="1634318"/>
                </a:lnTo>
                <a:lnTo>
                  <a:pt x="3004" y="1587675"/>
                </a:lnTo>
                <a:lnTo>
                  <a:pt x="754" y="1540642"/>
                </a:lnTo>
                <a:lnTo>
                  <a:pt x="0" y="1493240"/>
                </a:lnTo>
                <a:lnTo>
                  <a:pt x="754" y="1445839"/>
                </a:lnTo>
                <a:lnTo>
                  <a:pt x="3004" y="1398805"/>
                </a:lnTo>
                <a:lnTo>
                  <a:pt x="6726" y="1352162"/>
                </a:lnTo>
                <a:lnTo>
                  <a:pt x="11898" y="1305931"/>
                </a:lnTo>
                <a:lnTo>
                  <a:pt x="18498" y="1260134"/>
                </a:lnTo>
                <a:lnTo>
                  <a:pt x="26503" y="1214793"/>
                </a:lnTo>
                <a:lnTo>
                  <a:pt x="35891" y="1169929"/>
                </a:lnTo>
                <a:lnTo>
                  <a:pt x="46640" y="1125565"/>
                </a:lnTo>
                <a:lnTo>
                  <a:pt x="58727" y="1081723"/>
                </a:lnTo>
                <a:lnTo>
                  <a:pt x="72130" y="1038423"/>
                </a:lnTo>
                <a:lnTo>
                  <a:pt x="86827" y="995689"/>
                </a:lnTo>
                <a:lnTo>
                  <a:pt x="102794" y="953542"/>
                </a:lnTo>
                <a:lnTo>
                  <a:pt x="120011" y="912003"/>
                </a:lnTo>
                <a:lnTo>
                  <a:pt x="138454" y="871096"/>
                </a:lnTo>
                <a:lnTo>
                  <a:pt x="158101" y="830841"/>
                </a:lnTo>
                <a:lnTo>
                  <a:pt x="178930" y="791260"/>
                </a:lnTo>
                <a:lnTo>
                  <a:pt x="200918" y="752376"/>
                </a:lnTo>
                <a:lnTo>
                  <a:pt x="224043" y="714210"/>
                </a:lnTo>
                <a:lnTo>
                  <a:pt x="248283" y="676784"/>
                </a:lnTo>
                <a:lnTo>
                  <a:pt x="273615" y="640119"/>
                </a:lnTo>
                <a:lnTo>
                  <a:pt x="300017" y="604239"/>
                </a:lnTo>
                <a:lnTo>
                  <a:pt x="327466" y="569164"/>
                </a:lnTo>
                <a:lnTo>
                  <a:pt x="355941" y="534917"/>
                </a:lnTo>
                <a:lnTo>
                  <a:pt x="385419" y="501519"/>
                </a:lnTo>
                <a:lnTo>
                  <a:pt x="415877" y="468993"/>
                </a:lnTo>
                <a:lnTo>
                  <a:pt x="447293" y="437359"/>
                </a:lnTo>
                <a:lnTo>
                  <a:pt x="479645" y="406641"/>
                </a:lnTo>
                <a:lnTo>
                  <a:pt x="512910" y="376859"/>
                </a:lnTo>
                <a:lnTo>
                  <a:pt x="547066" y="348036"/>
                </a:lnTo>
                <a:lnTo>
                  <a:pt x="582091" y="320194"/>
                </a:lnTo>
                <a:lnTo>
                  <a:pt x="617963" y="293354"/>
                </a:lnTo>
                <a:lnTo>
                  <a:pt x="654658" y="267538"/>
                </a:lnTo>
                <a:lnTo>
                  <a:pt x="692155" y="242769"/>
                </a:lnTo>
                <a:lnTo>
                  <a:pt x="730431" y="219067"/>
                </a:lnTo>
                <a:lnTo>
                  <a:pt x="769463" y="196456"/>
                </a:lnTo>
                <a:lnTo>
                  <a:pt x="809231" y="174956"/>
                </a:lnTo>
                <a:lnTo>
                  <a:pt x="849710" y="154590"/>
                </a:lnTo>
                <a:lnTo>
                  <a:pt x="890880" y="135379"/>
                </a:lnTo>
                <a:lnTo>
                  <a:pt x="932716" y="117346"/>
                </a:lnTo>
                <a:lnTo>
                  <a:pt x="975198" y="100512"/>
                </a:lnTo>
                <a:lnTo>
                  <a:pt x="1018303" y="84898"/>
                </a:lnTo>
                <a:lnTo>
                  <a:pt x="1062007" y="70528"/>
                </a:lnTo>
                <a:lnTo>
                  <a:pt x="1106290" y="57423"/>
                </a:lnTo>
                <a:lnTo>
                  <a:pt x="1151128" y="45604"/>
                </a:lnTo>
                <a:lnTo>
                  <a:pt x="1196500" y="35094"/>
                </a:lnTo>
                <a:lnTo>
                  <a:pt x="1242382" y="25915"/>
                </a:lnTo>
                <a:lnTo>
                  <a:pt x="1288753" y="18087"/>
                </a:lnTo>
                <a:lnTo>
                  <a:pt x="1335590" y="11634"/>
                </a:lnTo>
                <a:lnTo>
                  <a:pt x="1382871" y="6577"/>
                </a:lnTo>
                <a:lnTo>
                  <a:pt x="1430574" y="2937"/>
                </a:lnTo>
                <a:lnTo>
                  <a:pt x="1478675" y="738"/>
                </a:lnTo>
                <a:lnTo>
                  <a:pt x="1527153" y="0"/>
                </a:lnTo>
                <a:lnTo>
                  <a:pt x="1577689" y="816"/>
                </a:lnTo>
                <a:lnTo>
                  <a:pt x="1628015" y="3257"/>
                </a:lnTo>
                <a:lnTo>
                  <a:pt x="1678094" y="7306"/>
                </a:lnTo>
                <a:lnTo>
                  <a:pt x="1727889" y="12950"/>
                </a:lnTo>
                <a:lnTo>
                  <a:pt x="1777362" y="20172"/>
                </a:lnTo>
                <a:lnTo>
                  <a:pt x="1826478" y="28957"/>
                </a:lnTo>
                <a:lnTo>
                  <a:pt x="1875198" y="39291"/>
                </a:lnTo>
                <a:lnTo>
                  <a:pt x="1923486" y="51159"/>
                </a:lnTo>
                <a:lnTo>
                  <a:pt x="1971304" y="64546"/>
                </a:lnTo>
                <a:lnTo>
                  <a:pt x="2018615" y="79436"/>
                </a:lnTo>
                <a:lnTo>
                  <a:pt x="2065383" y="95814"/>
                </a:lnTo>
                <a:lnTo>
                  <a:pt x="2111570" y="113666"/>
                </a:lnTo>
                <a:lnTo>
                  <a:pt x="2157140" y="132977"/>
                </a:lnTo>
                <a:lnTo>
                  <a:pt x="2202054" y="153731"/>
                </a:lnTo>
                <a:lnTo>
                  <a:pt x="2246276" y="175914"/>
                </a:lnTo>
                <a:lnTo>
                  <a:pt x="2289770" y="199510"/>
                </a:lnTo>
                <a:lnTo>
                  <a:pt x="2332497" y="224505"/>
                </a:lnTo>
                <a:lnTo>
                  <a:pt x="2374421" y="250883"/>
                </a:lnTo>
                <a:lnTo>
                  <a:pt x="2415504" y="278629"/>
                </a:lnTo>
                <a:lnTo>
                  <a:pt x="2455710" y="307729"/>
                </a:lnTo>
                <a:lnTo>
                  <a:pt x="2495001" y="338167"/>
                </a:lnTo>
                <a:lnTo>
                  <a:pt x="2533341" y="369929"/>
                </a:lnTo>
                <a:lnTo>
                  <a:pt x="2570692" y="402998"/>
                </a:lnTo>
                <a:lnTo>
                  <a:pt x="2607018" y="437361"/>
                </a:lnTo>
                <a:lnTo>
                  <a:pt x="2642160" y="472879"/>
                </a:lnTo>
                <a:lnTo>
                  <a:pt x="2675979" y="509400"/>
                </a:lnTo>
                <a:lnTo>
                  <a:pt x="2708461" y="546888"/>
                </a:lnTo>
                <a:lnTo>
                  <a:pt x="2739589" y="585307"/>
                </a:lnTo>
                <a:lnTo>
                  <a:pt x="2769349" y="624619"/>
                </a:lnTo>
                <a:lnTo>
                  <a:pt x="2797725" y="664790"/>
                </a:lnTo>
                <a:lnTo>
                  <a:pt x="2824702" y="705783"/>
                </a:lnTo>
                <a:lnTo>
                  <a:pt x="2850264" y="747561"/>
                </a:lnTo>
                <a:lnTo>
                  <a:pt x="2874396" y="790088"/>
                </a:lnTo>
                <a:lnTo>
                  <a:pt x="2897083" y="833328"/>
                </a:lnTo>
                <a:lnTo>
                  <a:pt x="2918309" y="877245"/>
                </a:lnTo>
                <a:lnTo>
                  <a:pt x="2938058" y="921802"/>
                </a:lnTo>
                <a:lnTo>
                  <a:pt x="2956317" y="966963"/>
                </a:lnTo>
                <a:lnTo>
                  <a:pt x="2973068" y="1012693"/>
                </a:lnTo>
                <a:lnTo>
                  <a:pt x="2988296" y="1058954"/>
                </a:lnTo>
                <a:lnTo>
                  <a:pt x="3001987" y="1105710"/>
                </a:lnTo>
                <a:lnTo>
                  <a:pt x="3014125" y="1152925"/>
                </a:lnTo>
                <a:lnTo>
                  <a:pt x="3024695" y="1200563"/>
                </a:lnTo>
                <a:lnTo>
                  <a:pt x="3033680" y="1248588"/>
                </a:lnTo>
                <a:lnTo>
                  <a:pt x="3041067" y="1296963"/>
                </a:lnTo>
                <a:lnTo>
                  <a:pt x="3046838" y="1345652"/>
                </a:lnTo>
                <a:lnTo>
                  <a:pt x="3050980" y="1394619"/>
                </a:lnTo>
                <a:lnTo>
                  <a:pt x="3053476" y="1443827"/>
                </a:lnTo>
                <a:lnTo>
                  <a:pt x="3054312" y="1493240"/>
                </a:lnTo>
                <a:lnTo>
                  <a:pt x="3053557" y="1540642"/>
                </a:lnTo>
                <a:lnTo>
                  <a:pt x="3051307" y="1587675"/>
                </a:lnTo>
                <a:lnTo>
                  <a:pt x="3047585" y="1634318"/>
                </a:lnTo>
                <a:lnTo>
                  <a:pt x="3042413" y="1680549"/>
                </a:lnTo>
                <a:lnTo>
                  <a:pt x="3035813" y="1726346"/>
                </a:lnTo>
                <a:lnTo>
                  <a:pt x="3027808" y="1771688"/>
                </a:lnTo>
                <a:lnTo>
                  <a:pt x="3018420" y="1816551"/>
                </a:lnTo>
                <a:lnTo>
                  <a:pt x="3007671" y="1860915"/>
                </a:lnTo>
                <a:lnTo>
                  <a:pt x="2995584" y="1904758"/>
                </a:lnTo>
                <a:lnTo>
                  <a:pt x="2982181" y="1948057"/>
                </a:lnTo>
                <a:lnTo>
                  <a:pt x="2967484" y="1990792"/>
                </a:lnTo>
                <a:lnTo>
                  <a:pt x="2951517" y="2032939"/>
                </a:lnTo>
                <a:lnTo>
                  <a:pt x="2934300" y="2074477"/>
                </a:lnTo>
                <a:lnTo>
                  <a:pt x="2915857" y="2115385"/>
                </a:lnTo>
                <a:lnTo>
                  <a:pt x="2896210" y="2155640"/>
                </a:lnTo>
                <a:lnTo>
                  <a:pt x="2875381" y="2195220"/>
                </a:lnTo>
                <a:lnTo>
                  <a:pt x="2853393" y="2234105"/>
                </a:lnTo>
                <a:lnTo>
                  <a:pt x="2830268" y="2272271"/>
                </a:lnTo>
                <a:lnTo>
                  <a:pt x="2806028" y="2309697"/>
                </a:lnTo>
                <a:lnTo>
                  <a:pt x="2780696" y="2346361"/>
                </a:lnTo>
                <a:lnTo>
                  <a:pt x="2754294" y="2382241"/>
                </a:lnTo>
                <a:lnTo>
                  <a:pt x="2726844" y="2417316"/>
                </a:lnTo>
                <a:lnTo>
                  <a:pt x="2698369" y="2451563"/>
                </a:lnTo>
                <a:lnTo>
                  <a:pt x="2668892" y="2484961"/>
                </a:lnTo>
                <a:lnTo>
                  <a:pt x="2638433" y="2517488"/>
                </a:lnTo>
                <a:lnTo>
                  <a:pt x="2607017" y="2549121"/>
                </a:lnTo>
                <a:lnTo>
                  <a:pt x="2574665" y="2579840"/>
                </a:lnTo>
                <a:lnTo>
                  <a:pt x="2541400" y="2609621"/>
                </a:lnTo>
                <a:lnTo>
                  <a:pt x="2507243" y="2638444"/>
                </a:lnTo>
                <a:lnTo>
                  <a:pt x="2472218" y="2666287"/>
                </a:lnTo>
                <a:lnTo>
                  <a:pt x="2436347" y="2693127"/>
                </a:lnTo>
                <a:lnTo>
                  <a:pt x="2399651" y="2718942"/>
                </a:lnTo>
                <a:lnTo>
                  <a:pt x="2362154" y="2743712"/>
                </a:lnTo>
                <a:lnTo>
                  <a:pt x="2323878" y="2767413"/>
                </a:lnTo>
                <a:lnTo>
                  <a:pt x="2284845" y="2790025"/>
                </a:lnTo>
                <a:lnTo>
                  <a:pt x="2245078" y="2811525"/>
                </a:lnTo>
                <a:lnTo>
                  <a:pt x="2204598" y="2831891"/>
                </a:lnTo>
                <a:lnTo>
                  <a:pt x="2163429" y="2851101"/>
                </a:lnTo>
                <a:lnTo>
                  <a:pt x="2121592" y="2869135"/>
                </a:lnTo>
                <a:lnTo>
                  <a:pt x="2079110" y="2885969"/>
                </a:lnTo>
                <a:lnTo>
                  <a:pt x="2036005" y="2901582"/>
                </a:lnTo>
                <a:lnTo>
                  <a:pt x="1992301" y="2915952"/>
                </a:lnTo>
                <a:lnTo>
                  <a:pt x="1948018" y="2929057"/>
                </a:lnTo>
                <a:lnTo>
                  <a:pt x="1903179" y="2940876"/>
                </a:lnTo>
                <a:lnTo>
                  <a:pt x="1857807" y="2951386"/>
                </a:lnTo>
                <a:lnTo>
                  <a:pt x="1811925" y="2960566"/>
                </a:lnTo>
                <a:lnTo>
                  <a:pt x="1765554" y="2968393"/>
                </a:lnTo>
                <a:lnTo>
                  <a:pt x="1718717" y="2974847"/>
                </a:lnTo>
                <a:lnTo>
                  <a:pt x="1671435" y="2979904"/>
                </a:lnTo>
                <a:lnTo>
                  <a:pt x="1623733" y="2983543"/>
                </a:lnTo>
                <a:lnTo>
                  <a:pt x="1575631" y="2985743"/>
                </a:lnTo>
                <a:lnTo>
                  <a:pt x="1527153" y="2986481"/>
                </a:lnTo>
                <a:close/>
              </a:path>
            </a:pathLst>
          </a:custGeom>
          <a:solidFill>
            <a:srgbClr val="9CC2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771342" y="2320389"/>
            <a:ext cx="1041400" cy="1041400"/>
          </a:xfrm>
          <a:custGeom>
            <a:avLst/>
            <a:gdLst/>
            <a:ahLst/>
            <a:cxnLst/>
            <a:rect l="l" t="t" r="r" b="b"/>
            <a:pathLst>
              <a:path w="1041400" h="1041400">
                <a:moveTo>
                  <a:pt x="520676" y="1041353"/>
                </a:moveTo>
                <a:lnTo>
                  <a:pt x="473284" y="1039225"/>
                </a:lnTo>
                <a:lnTo>
                  <a:pt x="427084" y="1032964"/>
                </a:lnTo>
                <a:lnTo>
                  <a:pt x="382260" y="1022754"/>
                </a:lnTo>
                <a:lnTo>
                  <a:pt x="338995" y="1008778"/>
                </a:lnTo>
                <a:lnTo>
                  <a:pt x="297474" y="991221"/>
                </a:lnTo>
                <a:lnTo>
                  <a:pt x="257881" y="970266"/>
                </a:lnTo>
                <a:lnTo>
                  <a:pt x="220398" y="946096"/>
                </a:lnTo>
                <a:lnTo>
                  <a:pt x="185211" y="918897"/>
                </a:lnTo>
                <a:lnTo>
                  <a:pt x="152502" y="888851"/>
                </a:lnTo>
                <a:lnTo>
                  <a:pt x="122456" y="856142"/>
                </a:lnTo>
                <a:lnTo>
                  <a:pt x="95256" y="820954"/>
                </a:lnTo>
                <a:lnTo>
                  <a:pt x="71087" y="783472"/>
                </a:lnTo>
                <a:lnTo>
                  <a:pt x="50132" y="743878"/>
                </a:lnTo>
                <a:lnTo>
                  <a:pt x="32574" y="702357"/>
                </a:lnTo>
                <a:lnTo>
                  <a:pt x="18599" y="659093"/>
                </a:lnTo>
                <a:lnTo>
                  <a:pt x="8388" y="614269"/>
                </a:lnTo>
                <a:lnTo>
                  <a:pt x="2127" y="568069"/>
                </a:lnTo>
                <a:lnTo>
                  <a:pt x="0" y="520676"/>
                </a:lnTo>
                <a:lnTo>
                  <a:pt x="2127" y="473284"/>
                </a:lnTo>
                <a:lnTo>
                  <a:pt x="8388" y="427084"/>
                </a:lnTo>
                <a:lnTo>
                  <a:pt x="18599" y="382260"/>
                </a:lnTo>
                <a:lnTo>
                  <a:pt x="32574" y="338995"/>
                </a:lnTo>
                <a:lnTo>
                  <a:pt x="50132" y="297474"/>
                </a:lnTo>
                <a:lnTo>
                  <a:pt x="71087" y="257881"/>
                </a:lnTo>
                <a:lnTo>
                  <a:pt x="95256" y="220398"/>
                </a:lnTo>
                <a:lnTo>
                  <a:pt x="122456" y="185211"/>
                </a:lnTo>
                <a:lnTo>
                  <a:pt x="152503" y="152502"/>
                </a:lnTo>
                <a:lnTo>
                  <a:pt x="185211" y="122456"/>
                </a:lnTo>
                <a:lnTo>
                  <a:pt x="220398" y="95257"/>
                </a:lnTo>
                <a:lnTo>
                  <a:pt x="257881" y="71087"/>
                </a:lnTo>
                <a:lnTo>
                  <a:pt x="297474" y="50132"/>
                </a:lnTo>
                <a:lnTo>
                  <a:pt x="338995" y="32574"/>
                </a:lnTo>
                <a:lnTo>
                  <a:pt x="382260" y="18599"/>
                </a:lnTo>
                <a:lnTo>
                  <a:pt x="427084" y="8388"/>
                </a:lnTo>
                <a:lnTo>
                  <a:pt x="473284" y="2127"/>
                </a:lnTo>
                <a:lnTo>
                  <a:pt x="520676" y="0"/>
                </a:lnTo>
                <a:lnTo>
                  <a:pt x="572139" y="2547"/>
                </a:lnTo>
                <a:lnTo>
                  <a:pt x="622729" y="10097"/>
                </a:lnTo>
                <a:lnTo>
                  <a:pt x="672107" y="22506"/>
                </a:lnTo>
                <a:lnTo>
                  <a:pt x="719930" y="39633"/>
                </a:lnTo>
                <a:lnTo>
                  <a:pt x="765857" y="61338"/>
                </a:lnTo>
                <a:lnTo>
                  <a:pt x="809547" y="87479"/>
                </a:lnTo>
                <a:lnTo>
                  <a:pt x="850658" y="117914"/>
                </a:lnTo>
                <a:lnTo>
                  <a:pt x="888849" y="152502"/>
                </a:lnTo>
                <a:lnTo>
                  <a:pt x="923437" y="190693"/>
                </a:lnTo>
                <a:lnTo>
                  <a:pt x="953873" y="231804"/>
                </a:lnTo>
                <a:lnTo>
                  <a:pt x="980014" y="275494"/>
                </a:lnTo>
                <a:lnTo>
                  <a:pt x="1001719" y="321422"/>
                </a:lnTo>
                <a:lnTo>
                  <a:pt x="1018847" y="369245"/>
                </a:lnTo>
                <a:lnTo>
                  <a:pt x="1031256" y="418623"/>
                </a:lnTo>
                <a:lnTo>
                  <a:pt x="1038805" y="469214"/>
                </a:lnTo>
                <a:lnTo>
                  <a:pt x="1041353" y="520676"/>
                </a:lnTo>
                <a:lnTo>
                  <a:pt x="1039225" y="568069"/>
                </a:lnTo>
                <a:lnTo>
                  <a:pt x="1032964" y="614269"/>
                </a:lnTo>
                <a:lnTo>
                  <a:pt x="1022754" y="659093"/>
                </a:lnTo>
                <a:lnTo>
                  <a:pt x="1008778" y="702357"/>
                </a:lnTo>
                <a:lnTo>
                  <a:pt x="991221" y="743878"/>
                </a:lnTo>
                <a:lnTo>
                  <a:pt x="970266" y="783472"/>
                </a:lnTo>
                <a:lnTo>
                  <a:pt x="946096" y="820954"/>
                </a:lnTo>
                <a:lnTo>
                  <a:pt x="918897" y="856142"/>
                </a:lnTo>
                <a:lnTo>
                  <a:pt x="888851" y="888851"/>
                </a:lnTo>
                <a:lnTo>
                  <a:pt x="856142" y="918897"/>
                </a:lnTo>
                <a:lnTo>
                  <a:pt x="820954" y="946096"/>
                </a:lnTo>
                <a:lnTo>
                  <a:pt x="783472" y="970266"/>
                </a:lnTo>
                <a:lnTo>
                  <a:pt x="743878" y="991221"/>
                </a:lnTo>
                <a:lnTo>
                  <a:pt x="702357" y="1008778"/>
                </a:lnTo>
                <a:lnTo>
                  <a:pt x="659093" y="1022754"/>
                </a:lnTo>
                <a:lnTo>
                  <a:pt x="614269" y="1032964"/>
                </a:lnTo>
                <a:lnTo>
                  <a:pt x="568069" y="1039225"/>
                </a:lnTo>
                <a:lnTo>
                  <a:pt x="520676" y="1041353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602557" y="3147489"/>
            <a:ext cx="1041400" cy="1041400"/>
          </a:xfrm>
          <a:custGeom>
            <a:avLst/>
            <a:gdLst/>
            <a:ahLst/>
            <a:cxnLst/>
            <a:rect l="l" t="t" r="r" b="b"/>
            <a:pathLst>
              <a:path w="1041400" h="1041400">
                <a:moveTo>
                  <a:pt x="520676" y="1041353"/>
                </a:moveTo>
                <a:lnTo>
                  <a:pt x="473284" y="1039225"/>
                </a:lnTo>
                <a:lnTo>
                  <a:pt x="427084" y="1032964"/>
                </a:lnTo>
                <a:lnTo>
                  <a:pt x="382260" y="1022754"/>
                </a:lnTo>
                <a:lnTo>
                  <a:pt x="338995" y="1008778"/>
                </a:lnTo>
                <a:lnTo>
                  <a:pt x="297474" y="991221"/>
                </a:lnTo>
                <a:lnTo>
                  <a:pt x="257881" y="970266"/>
                </a:lnTo>
                <a:lnTo>
                  <a:pt x="220398" y="946096"/>
                </a:lnTo>
                <a:lnTo>
                  <a:pt x="185211" y="918897"/>
                </a:lnTo>
                <a:lnTo>
                  <a:pt x="152502" y="888851"/>
                </a:lnTo>
                <a:lnTo>
                  <a:pt x="122456" y="856142"/>
                </a:lnTo>
                <a:lnTo>
                  <a:pt x="95256" y="820954"/>
                </a:lnTo>
                <a:lnTo>
                  <a:pt x="71087" y="783472"/>
                </a:lnTo>
                <a:lnTo>
                  <a:pt x="50132" y="743878"/>
                </a:lnTo>
                <a:lnTo>
                  <a:pt x="32574" y="702357"/>
                </a:lnTo>
                <a:lnTo>
                  <a:pt x="18599" y="659093"/>
                </a:lnTo>
                <a:lnTo>
                  <a:pt x="8388" y="614269"/>
                </a:lnTo>
                <a:lnTo>
                  <a:pt x="2127" y="568069"/>
                </a:lnTo>
                <a:lnTo>
                  <a:pt x="0" y="520676"/>
                </a:lnTo>
                <a:lnTo>
                  <a:pt x="2127" y="473284"/>
                </a:lnTo>
                <a:lnTo>
                  <a:pt x="8388" y="427084"/>
                </a:lnTo>
                <a:lnTo>
                  <a:pt x="18599" y="382260"/>
                </a:lnTo>
                <a:lnTo>
                  <a:pt x="32574" y="338995"/>
                </a:lnTo>
                <a:lnTo>
                  <a:pt x="50132" y="297474"/>
                </a:lnTo>
                <a:lnTo>
                  <a:pt x="71087" y="257881"/>
                </a:lnTo>
                <a:lnTo>
                  <a:pt x="95256" y="220398"/>
                </a:lnTo>
                <a:lnTo>
                  <a:pt x="122456" y="185211"/>
                </a:lnTo>
                <a:lnTo>
                  <a:pt x="152503" y="152502"/>
                </a:lnTo>
                <a:lnTo>
                  <a:pt x="185211" y="122456"/>
                </a:lnTo>
                <a:lnTo>
                  <a:pt x="220398" y="95257"/>
                </a:lnTo>
                <a:lnTo>
                  <a:pt x="257881" y="71087"/>
                </a:lnTo>
                <a:lnTo>
                  <a:pt x="297474" y="50132"/>
                </a:lnTo>
                <a:lnTo>
                  <a:pt x="338995" y="32574"/>
                </a:lnTo>
                <a:lnTo>
                  <a:pt x="382260" y="18599"/>
                </a:lnTo>
                <a:lnTo>
                  <a:pt x="427084" y="8388"/>
                </a:lnTo>
                <a:lnTo>
                  <a:pt x="473284" y="2127"/>
                </a:lnTo>
                <a:lnTo>
                  <a:pt x="520676" y="0"/>
                </a:lnTo>
                <a:lnTo>
                  <a:pt x="572139" y="2547"/>
                </a:lnTo>
                <a:lnTo>
                  <a:pt x="622730" y="10097"/>
                </a:lnTo>
                <a:lnTo>
                  <a:pt x="672108" y="22506"/>
                </a:lnTo>
                <a:lnTo>
                  <a:pt x="719931" y="39633"/>
                </a:lnTo>
                <a:lnTo>
                  <a:pt x="765859" y="61338"/>
                </a:lnTo>
                <a:lnTo>
                  <a:pt x="809549" y="87479"/>
                </a:lnTo>
                <a:lnTo>
                  <a:pt x="850660" y="117914"/>
                </a:lnTo>
                <a:lnTo>
                  <a:pt x="888852" y="152502"/>
                </a:lnTo>
                <a:lnTo>
                  <a:pt x="923439" y="190693"/>
                </a:lnTo>
                <a:lnTo>
                  <a:pt x="953874" y="231804"/>
                </a:lnTo>
                <a:lnTo>
                  <a:pt x="980014" y="275494"/>
                </a:lnTo>
                <a:lnTo>
                  <a:pt x="1001719" y="321422"/>
                </a:lnTo>
                <a:lnTo>
                  <a:pt x="1018847" y="369245"/>
                </a:lnTo>
                <a:lnTo>
                  <a:pt x="1031256" y="418623"/>
                </a:lnTo>
                <a:lnTo>
                  <a:pt x="1038805" y="469214"/>
                </a:lnTo>
                <a:lnTo>
                  <a:pt x="1041353" y="520676"/>
                </a:lnTo>
                <a:lnTo>
                  <a:pt x="1039225" y="568069"/>
                </a:lnTo>
                <a:lnTo>
                  <a:pt x="1032964" y="614269"/>
                </a:lnTo>
                <a:lnTo>
                  <a:pt x="1022754" y="659093"/>
                </a:lnTo>
                <a:lnTo>
                  <a:pt x="1008778" y="702357"/>
                </a:lnTo>
                <a:lnTo>
                  <a:pt x="991221" y="743878"/>
                </a:lnTo>
                <a:lnTo>
                  <a:pt x="970266" y="783472"/>
                </a:lnTo>
                <a:lnTo>
                  <a:pt x="946096" y="820954"/>
                </a:lnTo>
                <a:lnTo>
                  <a:pt x="918897" y="856142"/>
                </a:lnTo>
                <a:lnTo>
                  <a:pt x="888851" y="888851"/>
                </a:lnTo>
                <a:lnTo>
                  <a:pt x="856142" y="918897"/>
                </a:lnTo>
                <a:lnTo>
                  <a:pt x="820954" y="946096"/>
                </a:lnTo>
                <a:lnTo>
                  <a:pt x="783472" y="970266"/>
                </a:lnTo>
                <a:lnTo>
                  <a:pt x="743878" y="991221"/>
                </a:lnTo>
                <a:lnTo>
                  <a:pt x="702357" y="1008778"/>
                </a:lnTo>
                <a:lnTo>
                  <a:pt x="659093" y="1022754"/>
                </a:lnTo>
                <a:lnTo>
                  <a:pt x="614269" y="1032964"/>
                </a:lnTo>
                <a:lnTo>
                  <a:pt x="568069" y="1039225"/>
                </a:lnTo>
                <a:lnTo>
                  <a:pt x="520676" y="1041353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784182" y="4017763"/>
            <a:ext cx="1041400" cy="1045210"/>
          </a:xfrm>
          <a:custGeom>
            <a:avLst/>
            <a:gdLst/>
            <a:ahLst/>
            <a:cxnLst/>
            <a:rect l="l" t="t" r="r" b="b"/>
            <a:pathLst>
              <a:path w="1041400" h="1045210">
                <a:moveTo>
                  <a:pt x="520676" y="1045025"/>
                </a:moveTo>
                <a:lnTo>
                  <a:pt x="473284" y="1042889"/>
                </a:lnTo>
                <a:lnTo>
                  <a:pt x="427084" y="1036606"/>
                </a:lnTo>
                <a:lnTo>
                  <a:pt x="382260" y="1026360"/>
                </a:lnTo>
                <a:lnTo>
                  <a:pt x="338995" y="1012335"/>
                </a:lnTo>
                <a:lnTo>
                  <a:pt x="297474" y="994716"/>
                </a:lnTo>
                <a:lnTo>
                  <a:pt x="257881" y="973686"/>
                </a:lnTo>
                <a:lnTo>
                  <a:pt x="220398" y="949432"/>
                </a:lnTo>
                <a:lnTo>
                  <a:pt x="185211" y="922136"/>
                </a:lnTo>
                <a:lnTo>
                  <a:pt x="152502" y="891984"/>
                </a:lnTo>
                <a:lnTo>
                  <a:pt x="122456" y="859160"/>
                </a:lnTo>
                <a:lnTo>
                  <a:pt x="95256" y="823849"/>
                </a:lnTo>
                <a:lnTo>
                  <a:pt x="71087" y="786234"/>
                </a:lnTo>
                <a:lnTo>
                  <a:pt x="50132" y="746501"/>
                </a:lnTo>
                <a:lnTo>
                  <a:pt x="32574" y="704834"/>
                </a:lnTo>
                <a:lnTo>
                  <a:pt x="18599" y="661417"/>
                </a:lnTo>
                <a:lnTo>
                  <a:pt x="8388" y="616434"/>
                </a:lnTo>
                <a:lnTo>
                  <a:pt x="2127" y="570071"/>
                </a:lnTo>
                <a:lnTo>
                  <a:pt x="0" y="522512"/>
                </a:lnTo>
                <a:lnTo>
                  <a:pt x="2127" y="474953"/>
                </a:lnTo>
                <a:lnTo>
                  <a:pt x="8388" y="428590"/>
                </a:lnTo>
                <a:lnTo>
                  <a:pt x="18599" y="383607"/>
                </a:lnTo>
                <a:lnTo>
                  <a:pt x="32574" y="340190"/>
                </a:lnTo>
                <a:lnTo>
                  <a:pt x="50132" y="298523"/>
                </a:lnTo>
                <a:lnTo>
                  <a:pt x="71087" y="258790"/>
                </a:lnTo>
                <a:lnTo>
                  <a:pt x="95256" y="221175"/>
                </a:lnTo>
                <a:lnTo>
                  <a:pt x="122456" y="185864"/>
                </a:lnTo>
                <a:lnTo>
                  <a:pt x="152502" y="153040"/>
                </a:lnTo>
                <a:lnTo>
                  <a:pt x="185211" y="122888"/>
                </a:lnTo>
                <a:lnTo>
                  <a:pt x="220398" y="95592"/>
                </a:lnTo>
                <a:lnTo>
                  <a:pt x="257881" y="71338"/>
                </a:lnTo>
                <a:lnTo>
                  <a:pt x="297474" y="50309"/>
                </a:lnTo>
                <a:lnTo>
                  <a:pt x="338995" y="32689"/>
                </a:lnTo>
                <a:lnTo>
                  <a:pt x="382260" y="18664"/>
                </a:lnTo>
                <a:lnTo>
                  <a:pt x="427084" y="8418"/>
                </a:lnTo>
                <a:lnTo>
                  <a:pt x="473284" y="2135"/>
                </a:lnTo>
                <a:lnTo>
                  <a:pt x="520676" y="0"/>
                </a:lnTo>
                <a:lnTo>
                  <a:pt x="572139" y="2556"/>
                </a:lnTo>
                <a:lnTo>
                  <a:pt x="622730" y="10132"/>
                </a:lnTo>
                <a:lnTo>
                  <a:pt x="672108" y="22586"/>
                </a:lnTo>
                <a:lnTo>
                  <a:pt x="719931" y="39774"/>
                </a:lnTo>
                <a:lnTo>
                  <a:pt x="765859" y="61556"/>
                </a:lnTo>
                <a:lnTo>
                  <a:pt x="809549" y="87789"/>
                </a:lnTo>
                <a:lnTo>
                  <a:pt x="850660" y="118331"/>
                </a:lnTo>
                <a:lnTo>
                  <a:pt x="888851" y="153041"/>
                </a:lnTo>
                <a:lnTo>
                  <a:pt x="923439" y="191367"/>
                </a:lnTo>
                <a:lnTo>
                  <a:pt x="953874" y="232623"/>
                </a:lnTo>
                <a:lnTo>
                  <a:pt x="980014" y="276467"/>
                </a:lnTo>
                <a:lnTo>
                  <a:pt x="1001719" y="322556"/>
                </a:lnTo>
                <a:lnTo>
                  <a:pt x="1018847" y="370547"/>
                </a:lnTo>
                <a:lnTo>
                  <a:pt x="1031256" y="420099"/>
                </a:lnTo>
                <a:lnTo>
                  <a:pt x="1038805" y="470868"/>
                </a:lnTo>
                <a:lnTo>
                  <a:pt x="1041353" y="522512"/>
                </a:lnTo>
                <a:lnTo>
                  <a:pt x="1039225" y="570071"/>
                </a:lnTo>
                <a:lnTo>
                  <a:pt x="1032964" y="616434"/>
                </a:lnTo>
                <a:lnTo>
                  <a:pt x="1022754" y="661417"/>
                </a:lnTo>
                <a:lnTo>
                  <a:pt x="1008778" y="704834"/>
                </a:lnTo>
                <a:lnTo>
                  <a:pt x="991221" y="746501"/>
                </a:lnTo>
                <a:lnTo>
                  <a:pt x="970266" y="786234"/>
                </a:lnTo>
                <a:lnTo>
                  <a:pt x="946096" y="823849"/>
                </a:lnTo>
                <a:lnTo>
                  <a:pt x="918897" y="859160"/>
                </a:lnTo>
                <a:lnTo>
                  <a:pt x="888851" y="891984"/>
                </a:lnTo>
                <a:lnTo>
                  <a:pt x="856142" y="922136"/>
                </a:lnTo>
                <a:lnTo>
                  <a:pt x="820954" y="949432"/>
                </a:lnTo>
                <a:lnTo>
                  <a:pt x="783472" y="973686"/>
                </a:lnTo>
                <a:lnTo>
                  <a:pt x="743878" y="994716"/>
                </a:lnTo>
                <a:lnTo>
                  <a:pt x="702357" y="1012335"/>
                </a:lnTo>
                <a:lnTo>
                  <a:pt x="659093" y="1026360"/>
                </a:lnTo>
                <a:lnTo>
                  <a:pt x="614269" y="1036606"/>
                </a:lnTo>
                <a:lnTo>
                  <a:pt x="568069" y="1042889"/>
                </a:lnTo>
                <a:lnTo>
                  <a:pt x="520676" y="1045025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920995" y="2345470"/>
            <a:ext cx="736600" cy="774065"/>
          </a:xfrm>
          <a:custGeom>
            <a:avLst/>
            <a:gdLst/>
            <a:ahLst/>
            <a:cxnLst/>
            <a:rect l="l" t="t" r="r" b="b"/>
            <a:pathLst>
              <a:path w="736600" h="774064">
                <a:moveTo>
                  <a:pt x="0" y="0"/>
                </a:moveTo>
                <a:lnTo>
                  <a:pt x="736124" y="0"/>
                </a:lnTo>
                <a:lnTo>
                  <a:pt x="736124" y="773556"/>
                </a:lnTo>
                <a:lnTo>
                  <a:pt x="0" y="773556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920995" y="2345470"/>
            <a:ext cx="736600" cy="774065"/>
          </a:xfrm>
          <a:custGeom>
            <a:avLst/>
            <a:gdLst/>
            <a:ahLst/>
            <a:cxnLst/>
            <a:rect l="l" t="t" r="r" b="b"/>
            <a:pathLst>
              <a:path w="736600" h="774064">
                <a:moveTo>
                  <a:pt x="0" y="0"/>
                </a:moveTo>
                <a:lnTo>
                  <a:pt x="736124" y="0"/>
                </a:lnTo>
                <a:lnTo>
                  <a:pt x="736124" y="773556"/>
                </a:lnTo>
                <a:lnTo>
                  <a:pt x="0" y="77355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984258" y="2427630"/>
            <a:ext cx="609104" cy="609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947072" y="4223528"/>
            <a:ext cx="715073" cy="6991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820104" y="3297982"/>
            <a:ext cx="776605" cy="759460"/>
          </a:xfrm>
          <a:custGeom>
            <a:avLst/>
            <a:gdLst/>
            <a:ahLst/>
            <a:cxnLst/>
            <a:rect l="l" t="t" r="r" b="b"/>
            <a:pathLst>
              <a:path w="776604" h="759460">
                <a:moveTo>
                  <a:pt x="0" y="0"/>
                </a:moveTo>
                <a:lnTo>
                  <a:pt x="776568" y="0"/>
                </a:lnTo>
                <a:lnTo>
                  <a:pt x="776568" y="759323"/>
                </a:lnTo>
                <a:lnTo>
                  <a:pt x="0" y="759323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820104" y="3297982"/>
            <a:ext cx="776605" cy="759460"/>
          </a:xfrm>
          <a:custGeom>
            <a:avLst/>
            <a:gdLst/>
            <a:ahLst/>
            <a:cxnLst/>
            <a:rect l="l" t="t" r="r" b="b"/>
            <a:pathLst>
              <a:path w="776604" h="759460">
                <a:moveTo>
                  <a:pt x="0" y="0"/>
                </a:moveTo>
                <a:lnTo>
                  <a:pt x="776568" y="0"/>
                </a:lnTo>
                <a:lnTo>
                  <a:pt x="776568" y="759323"/>
                </a:lnTo>
                <a:lnTo>
                  <a:pt x="0" y="759323"/>
                </a:lnTo>
                <a:lnTo>
                  <a:pt x="0" y="0"/>
                </a:lnTo>
                <a:close/>
              </a:path>
            </a:pathLst>
          </a:custGeom>
          <a:ln w="6350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91977" y="3361410"/>
            <a:ext cx="632294" cy="6322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900770" y="3153814"/>
            <a:ext cx="1041400" cy="1041400"/>
          </a:xfrm>
          <a:custGeom>
            <a:avLst/>
            <a:gdLst/>
            <a:ahLst/>
            <a:cxnLst/>
            <a:rect l="l" t="t" r="r" b="b"/>
            <a:pathLst>
              <a:path w="1041400" h="1041400">
                <a:moveTo>
                  <a:pt x="520676" y="1041353"/>
                </a:moveTo>
                <a:lnTo>
                  <a:pt x="473284" y="1039225"/>
                </a:lnTo>
                <a:lnTo>
                  <a:pt x="427084" y="1032964"/>
                </a:lnTo>
                <a:lnTo>
                  <a:pt x="382260" y="1022754"/>
                </a:lnTo>
                <a:lnTo>
                  <a:pt x="338995" y="1008778"/>
                </a:lnTo>
                <a:lnTo>
                  <a:pt x="297474" y="991221"/>
                </a:lnTo>
                <a:lnTo>
                  <a:pt x="257881" y="970266"/>
                </a:lnTo>
                <a:lnTo>
                  <a:pt x="220398" y="946096"/>
                </a:lnTo>
                <a:lnTo>
                  <a:pt x="185211" y="918897"/>
                </a:lnTo>
                <a:lnTo>
                  <a:pt x="152502" y="888851"/>
                </a:lnTo>
                <a:lnTo>
                  <a:pt x="122456" y="856142"/>
                </a:lnTo>
                <a:lnTo>
                  <a:pt x="95256" y="820954"/>
                </a:lnTo>
                <a:lnTo>
                  <a:pt x="71087" y="783472"/>
                </a:lnTo>
                <a:lnTo>
                  <a:pt x="50132" y="743878"/>
                </a:lnTo>
                <a:lnTo>
                  <a:pt x="32574" y="702357"/>
                </a:lnTo>
                <a:lnTo>
                  <a:pt x="18599" y="659093"/>
                </a:lnTo>
                <a:lnTo>
                  <a:pt x="8388" y="614269"/>
                </a:lnTo>
                <a:lnTo>
                  <a:pt x="2127" y="568069"/>
                </a:lnTo>
                <a:lnTo>
                  <a:pt x="0" y="520676"/>
                </a:lnTo>
                <a:lnTo>
                  <a:pt x="2127" y="473284"/>
                </a:lnTo>
                <a:lnTo>
                  <a:pt x="8388" y="427084"/>
                </a:lnTo>
                <a:lnTo>
                  <a:pt x="18599" y="382260"/>
                </a:lnTo>
                <a:lnTo>
                  <a:pt x="32574" y="338995"/>
                </a:lnTo>
                <a:lnTo>
                  <a:pt x="50132" y="297474"/>
                </a:lnTo>
                <a:lnTo>
                  <a:pt x="71087" y="257881"/>
                </a:lnTo>
                <a:lnTo>
                  <a:pt x="95256" y="220398"/>
                </a:lnTo>
                <a:lnTo>
                  <a:pt x="122456" y="185211"/>
                </a:lnTo>
                <a:lnTo>
                  <a:pt x="152503" y="152502"/>
                </a:lnTo>
                <a:lnTo>
                  <a:pt x="185211" y="122456"/>
                </a:lnTo>
                <a:lnTo>
                  <a:pt x="220398" y="95257"/>
                </a:lnTo>
                <a:lnTo>
                  <a:pt x="257881" y="71087"/>
                </a:lnTo>
                <a:lnTo>
                  <a:pt x="297474" y="50132"/>
                </a:lnTo>
                <a:lnTo>
                  <a:pt x="338995" y="32574"/>
                </a:lnTo>
                <a:lnTo>
                  <a:pt x="382260" y="18599"/>
                </a:lnTo>
                <a:lnTo>
                  <a:pt x="427084" y="8388"/>
                </a:lnTo>
                <a:lnTo>
                  <a:pt x="473284" y="2127"/>
                </a:lnTo>
                <a:lnTo>
                  <a:pt x="520676" y="0"/>
                </a:lnTo>
                <a:lnTo>
                  <a:pt x="572139" y="2547"/>
                </a:lnTo>
                <a:lnTo>
                  <a:pt x="622730" y="10097"/>
                </a:lnTo>
                <a:lnTo>
                  <a:pt x="672108" y="22506"/>
                </a:lnTo>
                <a:lnTo>
                  <a:pt x="719931" y="39633"/>
                </a:lnTo>
                <a:lnTo>
                  <a:pt x="765859" y="61338"/>
                </a:lnTo>
                <a:lnTo>
                  <a:pt x="809549" y="87479"/>
                </a:lnTo>
                <a:lnTo>
                  <a:pt x="850660" y="117914"/>
                </a:lnTo>
                <a:lnTo>
                  <a:pt x="888852" y="152502"/>
                </a:lnTo>
                <a:lnTo>
                  <a:pt x="923439" y="190693"/>
                </a:lnTo>
                <a:lnTo>
                  <a:pt x="953874" y="231804"/>
                </a:lnTo>
                <a:lnTo>
                  <a:pt x="980014" y="275494"/>
                </a:lnTo>
                <a:lnTo>
                  <a:pt x="1001719" y="321422"/>
                </a:lnTo>
                <a:lnTo>
                  <a:pt x="1018847" y="369245"/>
                </a:lnTo>
                <a:lnTo>
                  <a:pt x="1031256" y="418623"/>
                </a:lnTo>
                <a:lnTo>
                  <a:pt x="1038805" y="469214"/>
                </a:lnTo>
                <a:lnTo>
                  <a:pt x="1041353" y="520676"/>
                </a:lnTo>
                <a:lnTo>
                  <a:pt x="1039225" y="568069"/>
                </a:lnTo>
                <a:lnTo>
                  <a:pt x="1032964" y="614269"/>
                </a:lnTo>
                <a:lnTo>
                  <a:pt x="1022754" y="659093"/>
                </a:lnTo>
                <a:lnTo>
                  <a:pt x="1008778" y="702357"/>
                </a:lnTo>
                <a:lnTo>
                  <a:pt x="991221" y="743878"/>
                </a:lnTo>
                <a:lnTo>
                  <a:pt x="970266" y="783472"/>
                </a:lnTo>
                <a:lnTo>
                  <a:pt x="946096" y="820954"/>
                </a:lnTo>
                <a:lnTo>
                  <a:pt x="918897" y="856142"/>
                </a:lnTo>
                <a:lnTo>
                  <a:pt x="888851" y="888851"/>
                </a:lnTo>
                <a:lnTo>
                  <a:pt x="856142" y="918897"/>
                </a:lnTo>
                <a:lnTo>
                  <a:pt x="820954" y="946096"/>
                </a:lnTo>
                <a:lnTo>
                  <a:pt x="783472" y="970266"/>
                </a:lnTo>
                <a:lnTo>
                  <a:pt x="743878" y="991221"/>
                </a:lnTo>
                <a:lnTo>
                  <a:pt x="702357" y="1008778"/>
                </a:lnTo>
                <a:lnTo>
                  <a:pt x="659093" y="1022754"/>
                </a:lnTo>
                <a:lnTo>
                  <a:pt x="614269" y="1032964"/>
                </a:lnTo>
                <a:lnTo>
                  <a:pt x="568069" y="1039225"/>
                </a:lnTo>
                <a:lnTo>
                  <a:pt x="520676" y="1041353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021197" y="3278994"/>
            <a:ext cx="778510" cy="778510"/>
          </a:xfrm>
          <a:custGeom>
            <a:avLst/>
            <a:gdLst/>
            <a:ahLst/>
            <a:cxnLst/>
            <a:rect l="l" t="t" r="r" b="b"/>
            <a:pathLst>
              <a:path w="778509" h="778510">
                <a:moveTo>
                  <a:pt x="0" y="0"/>
                </a:moveTo>
                <a:lnTo>
                  <a:pt x="778301" y="0"/>
                </a:lnTo>
                <a:lnTo>
                  <a:pt x="778301" y="778301"/>
                </a:lnTo>
                <a:lnTo>
                  <a:pt x="0" y="778301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021197" y="3278994"/>
            <a:ext cx="778510" cy="778510"/>
          </a:xfrm>
          <a:custGeom>
            <a:avLst/>
            <a:gdLst/>
            <a:ahLst/>
            <a:cxnLst/>
            <a:rect l="l" t="t" r="r" b="b"/>
            <a:pathLst>
              <a:path w="778509" h="778510">
                <a:moveTo>
                  <a:pt x="0" y="0"/>
                </a:moveTo>
                <a:lnTo>
                  <a:pt x="778301" y="0"/>
                </a:lnTo>
                <a:lnTo>
                  <a:pt x="778301" y="778301"/>
                </a:lnTo>
                <a:lnTo>
                  <a:pt x="0" y="778301"/>
                </a:lnTo>
                <a:lnTo>
                  <a:pt x="0" y="0"/>
                </a:lnTo>
                <a:close/>
              </a:path>
            </a:pathLst>
          </a:custGeom>
          <a:ln w="6350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084475" y="3342434"/>
            <a:ext cx="651281" cy="6512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715500" y="3072994"/>
            <a:ext cx="1212430" cy="11877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739567" y="3096910"/>
            <a:ext cx="1111250" cy="1086485"/>
          </a:xfrm>
          <a:custGeom>
            <a:avLst/>
            <a:gdLst/>
            <a:ahLst/>
            <a:cxnLst/>
            <a:rect l="l" t="t" r="r" b="b"/>
            <a:pathLst>
              <a:path w="1111250" h="1086485">
                <a:moveTo>
                  <a:pt x="555486" y="1086302"/>
                </a:moveTo>
                <a:lnTo>
                  <a:pt x="507556" y="1084309"/>
                </a:lnTo>
                <a:lnTo>
                  <a:pt x="460759" y="1078436"/>
                </a:lnTo>
                <a:lnTo>
                  <a:pt x="415261" y="1068848"/>
                </a:lnTo>
                <a:lnTo>
                  <a:pt x="371228" y="1055708"/>
                </a:lnTo>
                <a:lnTo>
                  <a:pt x="328828" y="1039178"/>
                </a:lnTo>
                <a:lnTo>
                  <a:pt x="288226" y="1019421"/>
                </a:lnTo>
                <a:lnTo>
                  <a:pt x="249591" y="996601"/>
                </a:lnTo>
                <a:lnTo>
                  <a:pt x="213088" y="970880"/>
                </a:lnTo>
                <a:lnTo>
                  <a:pt x="178885" y="942422"/>
                </a:lnTo>
                <a:lnTo>
                  <a:pt x="147148" y="911389"/>
                </a:lnTo>
                <a:lnTo>
                  <a:pt x="118043" y="877945"/>
                </a:lnTo>
                <a:lnTo>
                  <a:pt x="91739" y="842253"/>
                </a:lnTo>
                <a:lnTo>
                  <a:pt x="68400" y="804476"/>
                </a:lnTo>
                <a:lnTo>
                  <a:pt x="48195" y="764776"/>
                </a:lnTo>
                <a:lnTo>
                  <a:pt x="31289" y="723317"/>
                </a:lnTo>
                <a:lnTo>
                  <a:pt x="17850" y="680262"/>
                </a:lnTo>
                <a:lnTo>
                  <a:pt x="8044" y="635774"/>
                </a:lnTo>
                <a:lnTo>
                  <a:pt x="2038" y="590016"/>
                </a:lnTo>
                <a:lnTo>
                  <a:pt x="0" y="543151"/>
                </a:lnTo>
                <a:lnTo>
                  <a:pt x="2038" y="496286"/>
                </a:lnTo>
                <a:lnTo>
                  <a:pt x="8044" y="450528"/>
                </a:lnTo>
                <a:lnTo>
                  <a:pt x="17850" y="406040"/>
                </a:lnTo>
                <a:lnTo>
                  <a:pt x="31289" y="362985"/>
                </a:lnTo>
                <a:lnTo>
                  <a:pt x="48195" y="321526"/>
                </a:lnTo>
                <a:lnTo>
                  <a:pt x="68400" y="281826"/>
                </a:lnTo>
                <a:lnTo>
                  <a:pt x="91739" y="244049"/>
                </a:lnTo>
                <a:lnTo>
                  <a:pt x="118043" y="208357"/>
                </a:lnTo>
                <a:lnTo>
                  <a:pt x="147148" y="174913"/>
                </a:lnTo>
                <a:lnTo>
                  <a:pt x="178885" y="143880"/>
                </a:lnTo>
                <a:lnTo>
                  <a:pt x="213088" y="115422"/>
                </a:lnTo>
                <a:lnTo>
                  <a:pt x="249591" y="89701"/>
                </a:lnTo>
                <a:lnTo>
                  <a:pt x="288226" y="66881"/>
                </a:lnTo>
                <a:lnTo>
                  <a:pt x="328828" y="47124"/>
                </a:lnTo>
                <a:lnTo>
                  <a:pt x="371228" y="30594"/>
                </a:lnTo>
                <a:lnTo>
                  <a:pt x="415261" y="17454"/>
                </a:lnTo>
                <a:lnTo>
                  <a:pt x="460759" y="7866"/>
                </a:lnTo>
                <a:lnTo>
                  <a:pt x="507556" y="1993"/>
                </a:lnTo>
                <a:lnTo>
                  <a:pt x="555486" y="0"/>
                </a:lnTo>
                <a:lnTo>
                  <a:pt x="604328" y="2102"/>
                </a:lnTo>
                <a:lnTo>
                  <a:pt x="652467" y="8339"/>
                </a:lnTo>
                <a:lnTo>
                  <a:pt x="699648" y="18609"/>
                </a:lnTo>
                <a:lnTo>
                  <a:pt x="745614" y="32806"/>
                </a:lnTo>
                <a:lnTo>
                  <a:pt x="790109" y="50828"/>
                </a:lnTo>
                <a:lnTo>
                  <a:pt x="832879" y="72570"/>
                </a:lnTo>
                <a:lnTo>
                  <a:pt x="873666" y="97929"/>
                </a:lnTo>
                <a:lnTo>
                  <a:pt x="912217" y="126802"/>
                </a:lnTo>
                <a:lnTo>
                  <a:pt x="948273" y="159085"/>
                </a:lnTo>
                <a:lnTo>
                  <a:pt x="981289" y="194341"/>
                </a:lnTo>
                <a:lnTo>
                  <a:pt x="1010818" y="232035"/>
                </a:lnTo>
                <a:lnTo>
                  <a:pt x="1036754" y="271918"/>
                </a:lnTo>
                <a:lnTo>
                  <a:pt x="1058990" y="313738"/>
                </a:lnTo>
                <a:lnTo>
                  <a:pt x="1077421" y="357245"/>
                </a:lnTo>
                <a:lnTo>
                  <a:pt x="1091941" y="402191"/>
                </a:lnTo>
                <a:lnTo>
                  <a:pt x="1102443" y="448324"/>
                </a:lnTo>
                <a:lnTo>
                  <a:pt x="1108822" y="495394"/>
                </a:lnTo>
                <a:lnTo>
                  <a:pt x="1110972" y="543151"/>
                </a:lnTo>
                <a:lnTo>
                  <a:pt x="1108933" y="590016"/>
                </a:lnTo>
                <a:lnTo>
                  <a:pt x="1102928" y="635774"/>
                </a:lnTo>
                <a:lnTo>
                  <a:pt x="1093122" y="680262"/>
                </a:lnTo>
                <a:lnTo>
                  <a:pt x="1079683" y="723317"/>
                </a:lnTo>
                <a:lnTo>
                  <a:pt x="1062777" y="764776"/>
                </a:lnTo>
                <a:lnTo>
                  <a:pt x="1042572" y="804476"/>
                </a:lnTo>
                <a:lnTo>
                  <a:pt x="1019233" y="842253"/>
                </a:lnTo>
                <a:lnTo>
                  <a:pt x="992929" y="877945"/>
                </a:lnTo>
                <a:lnTo>
                  <a:pt x="963824" y="911389"/>
                </a:lnTo>
                <a:lnTo>
                  <a:pt x="932087" y="942422"/>
                </a:lnTo>
                <a:lnTo>
                  <a:pt x="897884" y="970880"/>
                </a:lnTo>
                <a:lnTo>
                  <a:pt x="861381" y="996601"/>
                </a:lnTo>
                <a:lnTo>
                  <a:pt x="822746" y="1019421"/>
                </a:lnTo>
                <a:lnTo>
                  <a:pt x="782145" y="1039178"/>
                </a:lnTo>
                <a:lnTo>
                  <a:pt x="739744" y="1055708"/>
                </a:lnTo>
                <a:lnTo>
                  <a:pt x="695711" y="1068848"/>
                </a:lnTo>
                <a:lnTo>
                  <a:pt x="650213" y="1078436"/>
                </a:lnTo>
                <a:lnTo>
                  <a:pt x="603416" y="1084309"/>
                </a:lnTo>
                <a:lnTo>
                  <a:pt x="555486" y="1086302"/>
                </a:lnTo>
                <a:close/>
              </a:path>
            </a:pathLst>
          </a:custGeom>
          <a:solidFill>
            <a:srgbClr val="BAD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9747250" y="3451225"/>
            <a:ext cx="11201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75" dirty="0">
                <a:latin typeface="Arial"/>
                <a:cs typeface="Arial"/>
              </a:rPr>
              <a:t>Конечный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747250" y="3755720"/>
            <a:ext cx="10731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25" dirty="0">
                <a:latin typeface="Arial"/>
                <a:cs typeface="Arial"/>
              </a:rPr>
              <a:t>результат</a:t>
            </a:r>
            <a:endParaRPr sz="2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515891" y="1094871"/>
            <a:ext cx="1008380" cy="86677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algn="ctr">
              <a:lnSpc>
                <a:spcPts val="1650"/>
              </a:lnSpc>
              <a:spcBef>
                <a:spcPts val="175"/>
              </a:spcBef>
            </a:pPr>
            <a:r>
              <a:rPr sz="1400" spc="-55" dirty="0">
                <a:latin typeface="Arial"/>
                <a:cs typeface="Arial"/>
              </a:rPr>
              <a:t>Инновации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в 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области  </a:t>
            </a:r>
            <a:r>
              <a:rPr sz="1400" spc="-65" dirty="0">
                <a:latin typeface="Arial"/>
                <a:cs typeface="Arial"/>
              </a:rPr>
              <a:t>обучения </a:t>
            </a:r>
            <a:r>
              <a:rPr sz="1400" spc="-30" dirty="0">
                <a:latin typeface="Arial"/>
                <a:cs typeface="Arial"/>
              </a:rPr>
              <a:t>и  </a:t>
            </a:r>
            <a:r>
              <a:rPr sz="1400" spc="-75" dirty="0">
                <a:latin typeface="Arial"/>
                <a:cs typeface="Arial"/>
              </a:rPr>
              <a:t>учёбы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417611" y="1592377"/>
            <a:ext cx="1101725" cy="86677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-1270" algn="ctr">
              <a:lnSpc>
                <a:spcPts val="1650"/>
              </a:lnSpc>
              <a:spcBef>
                <a:spcPts val="175"/>
              </a:spcBef>
            </a:pPr>
            <a:r>
              <a:rPr sz="1400" spc="-90" dirty="0">
                <a:latin typeface="Arial"/>
                <a:cs typeface="Arial"/>
              </a:rPr>
              <a:t>Новые  </a:t>
            </a:r>
            <a:r>
              <a:rPr sz="1400" spc="-50" dirty="0">
                <a:latin typeface="Arial"/>
                <a:cs typeface="Arial"/>
              </a:rPr>
              <a:t>возможности  </a:t>
            </a:r>
            <a:r>
              <a:rPr sz="1400" spc="-55" dirty="0">
                <a:latin typeface="Arial"/>
                <a:cs typeface="Arial"/>
              </a:rPr>
              <a:t>проведения  </a:t>
            </a:r>
            <a:r>
              <a:rPr sz="1400" spc="-65" dirty="0">
                <a:latin typeface="Arial"/>
                <a:cs typeface="Arial"/>
              </a:rPr>
              <a:t>исследований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812742" y="5123489"/>
            <a:ext cx="885190" cy="110045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57785" marR="179705" indent="-13970">
              <a:lnSpc>
                <a:spcPts val="1520"/>
              </a:lnSpc>
              <a:spcBef>
                <a:spcPts val="280"/>
              </a:spcBef>
            </a:pPr>
            <a:r>
              <a:rPr sz="1400" spc="-100" dirty="0">
                <a:latin typeface="Arial"/>
                <a:cs typeface="Arial"/>
              </a:rPr>
              <a:t>Более  </a:t>
            </a:r>
            <a:r>
              <a:rPr sz="1400" spc="-55" dirty="0">
                <a:latin typeface="Arial"/>
                <a:cs typeface="Arial"/>
              </a:rPr>
              <a:t>высокие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04"/>
              </a:spcBef>
            </a:pPr>
            <a:r>
              <a:rPr sz="1400" spc="-60" dirty="0">
                <a:latin typeface="Arial"/>
                <a:cs typeface="Arial"/>
              </a:rPr>
              <a:t>показатели  </a:t>
            </a:r>
            <a:r>
              <a:rPr sz="1400" spc="-75" dirty="0">
                <a:latin typeface="Arial"/>
                <a:cs typeface="Arial"/>
              </a:rPr>
              <a:t>в учёбе  студентов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871433" y="5115941"/>
            <a:ext cx="664210" cy="65722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142240">
              <a:lnSpc>
                <a:spcPts val="1650"/>
              </a:lnSpc>
              <a:spcBef>
                <a:spcPts val="175"/>
              </a:spcBef>
            </a:pPr>
            <a:r>
              <a:rPr sz="1400" spc="-75" dirty="0">
                <a:latin typeface="Arial"/>
                <a:cs typeface="Arial"/>
              </a:rPr>
              <a:t>Новые  </a:t>
            </a:r>
            <a:r>
              <a:rPr sz="1400" spc="-60" dirty="0">
                <a:latin typeface="Arial"/>
                <a:cs typeface="Arial"/>
              </a:rPr>
              <a:t>бизнес-  модели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799813" y="5062906"/>
            <a:ext cx="505459" cy="332105"/>
          </a:xfrm>
          <a:custGeom>
            <a:avLst/>
            <a:gdLst/>
            <a:ahLst/>
            <a:cxnLst/>
            <a:rect l="l" t="t" r="r" b="b"/>
            <a:pathLst>
              <a:path w="505459" h="332104">
                <a:moveTo>
                  <a:pt x="505285" y="0"/>
                </a:moveTo>
                <a:lnTo>
                  <a:pt x="505285" y="332061"/>
                </a:lnTo>
                <a:lnTo>
                  <a:pt x="0" y="3320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877705" y="2478964"/>
            <a:ext cx="544195" cy="675005"/>
          </a:xfrm>
          <a:custGeom>
            <a:avLst/>
            <a:gdLst/>
            <a:ahLst/>
            <a:cxnLst/>
            <a:rect l="l" t="t" r="r" b="b"/>
            <a:pathLst>
              <a:path w="544195" h="675004">
                <a:moveTo>
                  <a:pt x="0" y="0"/>
                </a:moveTo>
                <a:lnTo>
                  <a:pt x="0" y="337456"/>
                </a:lnTo>
                <a:lnTo>
                  <a:pt x="543945" y="337456"/>
                </a:lnTo>
                <a:lnTo>
                  <a:pt x="543945" y="6749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292278" y="1776185"/>
            <a:ext cx="638810" cy="544830"/>
          </a:xfrm>
          <a:custGeom>
            <a:avLst/>
            <a:gdLst/>
            <a:ahLst/>
            <a:cxnLst/>
            <a:rect l="l" t="t" r="r" b="b"/>
            <a:pathLst>
              <a:path w="638809" h="544830">
                <a:moveTo>
                  <a:pt x="638649" y="0"/>
                </a:moveTo>
                <a:lnTo>
                  <a:pt x="0" y="0"/>
                </a:lnTo>
                <a:lnTo>
                  <a:pt x="0" y="5442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190580" y="4081230"/>
            <a:ext cx="311150" cy="979169"/>
          </a:xfrm>
          <a:custGeom>
            <a:avLst/>
            <a:gdLst/>
            <a:ahLst/>
            <a:cxnLst/>
            <a:rect l="l" t="t" r="r" b="b"/>
            <a:pathLst>
              <a:path w="311150" h="979170">
                <a:moveTo>
                  <a:pt x="311082" y="979102"/>
                </a:moveTo>
                <a:lnTo>
                  <a:pt x="311082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5464" y="2299182"/>
            <a:ext cx="3054350" cy="2987040"/>
          </a:xfrm>
          <a:custGeom>
            <a:avLst/>
            <a:gdLst/>
            <a:ahLst/>
            <a:cxnLst/>
            <a:rect l="l" t="t" r="r" b="b"/>
            <a:pathLst>
              <a:path w="3054350" h="2987040">
                <a:moveTo>
                  <a:pt x="1527153" y="2986481"/>
                </a:moveTo>
                <a:lnTo>
                  <a:pt x="1478675" y="2985743"/>
                </a:lnTo>
                <a:lnTo>
                  <a:pt x="1430574" y="2983543"/>
                </a:lnTo>
                <a:lnTo>
                  <a:pt x="1382871" y="2979904"/>
                </a:lnTo>
                <a:lnTo>
                  <a:pt x="1335590" y="2974847"/>
                </a:lnTo>
                <a:lnTo>
                  <a:pt x="1288753" y="2968393"/>
                </a:lnTo>
                <a:lnTo>
                  <a:pt x="1242382" y="2960566"/>
                </a:lnTo>
                <a:lnTo>
                  <a:pt x="1196500" y="2951386"/>
                </a:lnTo>
                <a:lnTo>
                  <a:pt x="1151128" y="2940876"/>
                </a:lnTo>
                <a:lnTo>
                  <a:pt x="1106290" y="2929057"/>
                </a:lnTo>
                <a:lnTo>
                  <a:pt x="1062007" y="2915952"/>
                </a:lnTo>
                <a:lnTo>
                  <a:pt x="1018303" y="2901582"/>
                </a:lnTo>
                <a:lnTo>
                  <a:pt x="975198" y="2885969"/>
                </a:lnTo>
                <a:lnTo>
                  <a:pt x="932716" y="2869135"/>
                </a:lnTo>
                <a:lnTo>
                  <a:pt x="890880" y="2851101"/>
                </a:lnTo>
                <a:lnTo>
                  <a:pt x="849710" y="2831891"/>
                </a:lnTo>
                <a:lnTo>
                  <a:pt x="809231" y="2811525"/>
                </a:lnTo>
                <a:lnTo>
                  <a:pt x="769463" y="2790025"/>
                </a:lnTo>
                <a:lnTo>
                  <a:pt x="730431" y="2767413"/>
                </a:lnTo>
                <a:lnTo>
                  <a:pt x="692155" y="2743712"/>
                </a:lnTo>
                <a:lnTo>
                  <a:pt x="654658" y="2718942"/>
                </a:lnTo>
                <a:lnTo>
                  <a:pt x="617963" y="2693127"/>
                </a:lnTo>
                <a:lnTo>
                  <a:pt x="582091" y="2666287"/>
                </a:lnTo>
                <a:lnTo>
                  <a:pt x="547066" y="2638444"/>
                </a:lnTo>
                <a:lnTo>
                  <a:pt x="512910" y="2609621"/>
                </a:lnTo>
                <a:lnTo>
                  <a:pt x="479645" y="2579840"/>
                </a:lnTo>
                <a:lnTo>
                  <a:pt x="447293" y="2549121"/>
                </a:lnTo>
                <a:lnTo>
                  <a:pt x="415877" y="2517488"/>
                </a:lnTo>
                <a:lnTo>
                  <a:pt x="385419" y="2484961"/>
                </a:lnTo>
                <a:lnTo>
                  <a:pt x="355941" y="2451563"/>
                </a:lnTo>
                <a:lnTo>
                  <a:pt x="327466" y="2417316"/>
                </a:lnTo>
                <a:lnTo>
                  <a:pt x="300017" y="2382241"/>
                </a:lnTo>
                <a:lnTo>
                  <a:pt x="273615" y="2346361"/>
                </a:lnTo>
                <a:lnTo>
                  <a:pt x="248283" y="2309697"/>
                </a:lnTo>
                <a:lnTo>
                  <a:pt x="224043" y="2272271"/>
                </a:lnTo>
                <a:lnTo>
                  <a:pt x="200918" y="2234105"/>
                </a:lnTo>
                <a:lnTo>
                  <a:pt x="178930" y="2195220"/>
                </a:lnTo>
                <a:lnTo>
                  <a:pt x="158101" y="2155640"/>
                </a:lnTo>
                <a:lnTo>
                  <a:pt x="138454" y="2115385"/>
                </a:lnTo>
                <a:lnTo>
                  <a:pt x="120011" y="2074477"/>
                </a:lnTo>
                <a:lnTo>
                  <a:pt x="102794" y="2032939"/>
                </a:lnTo>
                <a:lnTo>
                  <a:pt x="86827" y="1990792"/>
                </a:lnTo>
                <a:lnTo>
                  <a:pt x="72130" y="1948057"/>
                </a:lnTo>
                <a:lnTo>
                  <a:pt x="58727" y="1904758"/>
                </a:lnTo>
                <a:lnTo>
                  <a:pt x="46640" y="1860915"/>
                </a:lnTo>
                <a:lnTo>
                  <a:pt x="35891" y="1816551"/>
                </a:lnTo>
                <a:lnTo>
                  <a:pt x="26503" y="1771688"/>
                </a:lnTo>
                <a:lnTo>
                  <a:pt x="18498" y="1726346"/>
                </a:lnTo>
                <a:lnTo>
                  <a:pt x="11898" y="1680549"/>
                </a:lnTo>
                <a:lnTo>
                  <a:pt x="6726" y="1634318"/>
                </a:lnTo>
                <a:lnTo>
                  <a:pt x="3004" y="1587675"/>
                </a:lnTo>
                <a:lnTo>
                  <a:pt x="754" y="1540642"/>
                </a:lnTo>
                <a:lnTo>
                  <a:pt x="0" y="1493240"/>
                </a:lnTo>
                <a:lnTo>
                  <a:pt x="754" y="1445839"/>
                </a:lnTo>
                <a:lnTo>
                  <a:pt x="3004" y="1398805"/>
                </a:lnTo>
                <a:lnTo>
                  <a:pt x="6726" y="1352162"/>
                </a:lnTo>
                <a:lnTo>
                  <a:pt x="11898" y="1305931"/>
                </a:lnTo>
                <a:lnTo>
                  <a:pt x="18498" y="1260134"/>
                </a:lnTo>
                <a:lnTo>
                  <a:pt x="26503" y="1214793"/>
                </a:lnTo>
                <a:lnTo>
                  <a:pt x="35891" y="1169929"/>
                </a:lnTo>
                <a:lnTo>
                  <a:pt x="46640" y="1125565"/>
                </a:lnTo>
                <a:lnTo>
                  <a:pt x="58727" y="1081723"/>
                </a:lnTo>
                <a:lnTo>
                  <a:pt x="72130" y="1038423"/>
                </a:lnTo>
                <a:lnTo>
                  <a:pt x="86827" y="995689"/>
                </a:lnTo>
                <a:lnTo>
                  <a:pt x="102794" y="953542"/>
                </a:lnTo>
                <a:lnTo>
                  <a:pt x="120011" y="912003"/>
                </a:lnTo>
                <a:lnTo>
                  <a:pt x="138454" y="871096"/>
                </a:lnTo>
                <a:lnTo>
                  <a:pt x="158101" y="830841"/>
                </a:lnTo>
                <a:lnTo>
                  <a:pt x="178930" y="791260"/>
                </a:lnTo>
                <a:lnTo>
                  <a:pt x="200918" y="752376"/>
                </a:lnTo>
                <a:lnTo>
                  <a:pt x="224043" y="714210"/>
                </a:lnTo>
                <a:lnTo>
                  <a:pt x="248283" y="676784"/>
                </a:lnTo>
                <a:lnTo>
                  <a:pt x="273615" y="640119"/>
                </a:lnTo>
                <a:lnTo>
                  <a:pt x="300017" y="604239"/>
                </a:lnTo>
                <a:lnTo>
                  <a:pt x="327466" y="569164"/>
                </a:lnTo>
                <a:lnTo>
                  <a:pt x="355941" y="534917"/>
                </a:lnTo>
                <a:lnTo>
                  <a:pt x="385419" y="501519"/>
                </a:lnTo>
                <a:lnTo>
                  <a:pt x="415877" y="468993"/>
                </a:lnTo>
                <a:lnTo>
                  <a:pt x="447293" y="437359"/>
                </a:lnTo>
                <a:lnTo>
                  <a:pt x="479645" y="406641"/>
                </a:lnTo>
                <a:lnTo>
                  <a:pt x="512910" y="376859"/>
                </a:lnTo>
                <a:lnTo>
                  <a:pt x="547066" y="348036"/>
                </a:lnTo>
                <a:lnTo>
                  <a:pt x="582091" y="320194"/>
                </a:lnTo>
                <a:lnTo>
                  <a:pt x="617963" y="293354"/>
                </a:lnTo>
                <a:lnTo>
                  <a:pt x="654658" y="267538"/>
                </a:lnTo>
                <a:lnTo>
                  <a:pt x="692155" y="242769"/>
                </a:lnTo>
                <a:lnTo>
                  <a:pt x="730431" y="219067"/>
                </a:lnTo>
                <a:lnTo>
                  <a:pt x="769463" y="196456"/>
                </a:lnTo>
                <a:lnTo>
                  <a:pt x="809231" y="174956"/>
                </a:lnTo>
                <a:lnTo>
                  <a:pt x="849710" y="154590"/>
                </a:lnTo>
                <a:lnTo>
                  <a:pt x="890880" y="135379"/>
                </a:lnTo>
                <a:lnTo>
                  <a:pt x="932716" y="117346"/>
                </a:lnTo>
                <a:lnTo>
                  <a:pt x="975198" y="100512"/>
                </a:lnTo>
                <a:lnTo>
                  <a:pt x="1018303" y="84898"/>
                </a:lnTo>
                <a:lnTo>
                  <a:pt x="1062007" y="70528"/>
                </a:lnTo>
                <a:lnTo>
                  <a:pt x="1106290" y="57423"/>
                </a:lnTo>
                <a:lnTo>
                  <a:pt x="1151128" y="45604"/>
                </a:lnTo>
                <a:lnTo>
                  <a:pt x="1196500" y="35094"/>
                </a:lnTo>
                <a:lnTo>
                  <a:pt x="1242382" y="25915"/>
                </a:lnTo>
                <a:lnTo>
                  <a:pt x="1288753" y="18087"/>
                </a:lnTo>
                <a:lnTo>
                  <a:pt x="1335590" y="11634"/>
                </a:lnTo>
                <a:lnTo>
                  <a:pt x="1382871" y="6577"/>
                </a:lnTo>
                <a:lnTo>
                  <a:pt x="1430574" y="2937"/>
                </a:lnTo>
                <a:lnTo>
                  <a:pt x="1478675" y="738"/>
                </a:lnTo>
                <a:lnTo>
                  <a:pt x="1527153" y="0"/>
                </a:lnTo>
                <a:lnTo>
                  <a:pt x="1577689" y="816"/>
                </a:lnTo>
                <a:lnTo>
                  <a:pt x="1628015" y="3257"/>
                </a:lnTo>
                <a:lnTo>
                  <a:pt x="1678094" y="7306"/>
                </a:lnTo>
                <a:lnTo>
                  <a:pt x="1727889" y="12950"/>
                </a:lnTo>
                <a:lnTo>
                  <a:pt x="1777362" y="20172"/>
                </a:lnTo>
                <a:lnTo>
                  <a:pt x="1826478" y="28957"/>
                </a:lnTo>
                <a:lnTo>
                  <a:pt x="1875198" y="39291"/>
                </a:lnTo>
                <a:lnTo>
                  <a:pt x="1923486" y="51159"/>
                </a:lnTo>
                <a:lnTo>
                  <a:pt x="1971304" y="64546"/>
                </a:lnTo>
                <a:lnTo>
                  <a:pt x="2018615" y="79436"/>
                </a:lnTo>
                <a:lnTo>
                  <a:pt x="2065383" y="95814"/>
                </a:lnTo>
                <a:lnTo>
                  <a:pt x="2111570" y="113666"/>
                </a:lnTo>
                <a:lnTo>
                  <a:pt x="2157140" y="132977"/>
                </a:lnTo>
                <a:lnTo>
                  <a:pt x="2202054" y="153731"/>
                </a:lnTo>
                <a:lnTo>
                  <a:pt x="2246276" y="175914"/>
                </a:lnTo>
                <a:lnTo>
                  <a:pt x="2289770" y="199510"/>
                </a:lnTo>
                <a:lnTo>
                  <a:pt x="2332497" y="224505"/>
                </a:lnTo>
                <a:lnTo>
                  <a:pt x="2374421" y="250883"/>
                </a:lnTo>
                <a:lnTo>
                  <a:pt x="2415504" y="278629"/>
                </a:lnTo>
                <a:lnTo>
                  <a:pt x="2455710" y="307729"/>
                </a:lnTo>
                <a:lnTo>
                  <a:pt x="2495001" y="338167"/>
                </a:lnTo>
                <a:lnTo>
                  <a:pt x="2533341" y="369929"/>
                </a:lnTo>
                <a:lnTo>
                  <a:pt x="2570692" y="402998"/>
                </a:lnTo>
                <a:lnTo>
                  <a:pt x="2607018" y="437361"/>
                </a:lnTo>
                <a:lnTo>
                  <a:pt x="2642160" y="472879"/>
                </a:lnTo>
                <a:lnTo>
                  <a:pt x="2675979" y="509400"/>
                </a:lnTo>
                <a:lnTo>
                  <a:pt x="2708461" y="546888"/>
                </a:lnTo>
                <a:lnTo>
                  <a:pt x="2739589" y="585307"/>
                </a:lnTo>
                <a:lnTo>
                  <a:pt x="2769349" y="624619"/>
                </a:lnTo>
                <a:lnTo>
                  <a:pt x="2797725" y="664790"/>
                </a:lnTo>
                <a:lnTo>
                  <a:pt x="2824702" y="705783"/>
                </a:lnTo>
                <a:lnTo>
                  <a:pt x="2850264" y="747561"/>
                </a:lnTo>
                <a:lnTo>
                  <a:pt x="2874396" y="790088"/>
                </a:lnTo>
                <a:lnTo>
                  <a:pt x="2897083" y="833328"/>
                </a:lnTo>
                <a:lnTo>
                  <a:pt x="2918309" y="877245"/>
                </a:lnTo>
                <a:lnTo>
                  <a:pt x="2938058" y="921802"/>
                </a:lnTo>
                <a:lnTo>
                  <a:pt x="2956317" y="966963"/>
                </a:lnTo>
                <a:lnTo>
                  <a:pt x="2973068" y="1012693"/>
                </a:lnTo>
                <a:lnTo>
                  <a:pt x="2988296" y="1058954"/>
                </a:lnTo>
                <a:lnTo>
                  <a:pt x="3001987" y="1105710"/>
                </a:lnTo>
                <a:lnTo>
                  <a:pt x="3014125" y="1152925"/>
                </a:lnTo>
                <a:lnTo>
                  <a:pt x="3024695" y="1200563"/>
                </a:lnTo>
                <a:lnTo>
                  <a:pt x="3033680" y="1248588"/>
                </a:lnTo>
                <a:lnTo>
                  <a:pt x="3041067" y="1296963"/>
                </a:lnTo>
                <a:lnTo>
                  <a:pt x="3046838" y="1345652"/>
                </a:lnTo>
                <a:lnTo>
                  <a:pt x="3050980" y="1394619"/>
                </a:lnTo>
                <a:lnTo>
                  <a:pt x="3053476" y="1443827"/>
                </a:lnTo>
                <a:lnTo>
                  <a:pt x="3054312" y="1493240"/>
                </a:lnTo>
                <a:lnTo>
                  <a:pt x="3053557" y="1540642"/>
                </a:lnTo>
                <a:lnTo>
                  <a:pt x="3051307" y="1587675"/>
                </a:lnTo>
                <a:lnTo>
                  <a:pt x="3047585" y="1634318"/>
                </a:lnTo>
                <a:lnTo>
                  <a:pt x="3042413" y="1680549"/>
                </a:lnTo>
                <a:lnTo>
                  <a:pt x="3035813" y="1726346"/>
                </a:lnTo>
                <a:lnTo>
                  <a:pt x="3027808" y="1771688"/>
                </a:lnTo>
                <a:lnTo>
                  <a:pt x="3018420" y="1816551"/>
                </a:lnTo>
                <a:lnTo>
                  <a:pt x="3007671" y="1860915"/>
                </a:lnTo>
                <a:lnTo>
                  <a:pt x="2995584" y="1904758"/>
                </a:lnTo>
                <a:lnTo>
                  <a:pt x="2982181" y="1948057"/>
                </a:lnTo>
                <a:lnTo>
                  <a:pt x="2967484" y="1990792"/>
                </a:lnTo>
                <a:lnTo>
                  <a:pt x="2951517" y="2032939"/>
                </a:lnTo>
                <a:lnTo>
                  <a:pt x="2934300" y="2074477"/>
                </a:lnTo>
                <a:lnTo>
                  <a:pt x="2915857" y="2115385"/>
                </a:lnTo>
                <a:lnTo>
                  <a:pt x="2896210" y="2155640"/>
                </a:lnTo>
                <a:lnTo>
                  <a:pt x="2875381" y="2195220"/>
                </a:lnTo>
                <a:lnTo>
                  <a:pt x="2853393" y="2234105"/>
                </a:lnTo>
                <a:lnTo>
                  <a:pt x="2830268" y="2272271"/>
                </a:lnTo>
                <a:lnTo>
                  <a:pt x="2806028" y="2309697"/>
                </a:lnTo>
                <a:lnTo>
                  <a:pt x="2780696" y="2346361"/>
                </a:lnTo>
                <a:lnTo>
                  <a:pt x="2754294" y="2382241"/>
                </a:lnTo>
                <a:lnTo>
                  <a:pt x="2726844" y="2417316"/>
                </a:lnTo>
                <a:lnTo>
                  <a:pt x="2698369" y="2451563"/>
                </a:lnTo>
                <a:lnTo>
                  <a:pt x="2668892" y="2484961"/>
                </a:lnTo>
                <a:lnTo>
                  <a:pt x="2638433" y="2517488"/>
                </a:lnTo>
                <a:lnTo>
                  <a:pt x="2607017" y="2549121"/>
                </a:lnTo>
                <a:lnTo>
                  <a:pt x="2574665" y="2579840"/>
                </a:lnTo>
                <a:lnTo>
                  <a:pt x="2541400" y="2609621"/>
                </a:lnTo>
                <a:lnTo>
                  <a:pt x="2507243" y="2638444"/>
                </a:lnTo>
                <a:lnTo>
                  <a:pt x="2472218" y="2666287"/>
                </a:lnTo>
                <a:lnTo>
                  <a:pt x="2436347" y="2693127"/>
                </a:lnTo>
                <a:lnTo>
                  <a:pt x="2399651" y="2718942"/>
                </a:lnTo>
                <a:lnTo>
                  <a:pt x="2362154" y="2743712"/>
                </a:lnTo>
                <a:lnTo>
                  <a:pt x="2323878" y="2767413"/>
                </a:lnTo>
                <a:lnTo>
                  <a:pt x="2284845" y="2790025"/>
                </a:lnTo>
                <a:lnTo>
                  <a:pt x="2245078" y="2811525"/>
                </a:lnTo>
                <a:lnTo>
                  <a:pt x="2204598" y="2831891"/>
                </a:lnTo>
                <a:lnTo>
                  <a:pt x="2163429" y="2851101"/>
                </a:lnTo>
                <a:lnTo>
                  <a:pt x="2121592" y="2869135"/>
                </a:lnTo>
                <a:lnTo>
                  <a:pt x="2079110" y="2885969"/>
                </a:lnTo>
                <a:lnTo>
                  <a:pt x="2036005" y="2901582"/>
                </a:lnTo>
                <a:lnTo>
                  <a:pt x="1992301" y="2915952"/>
                </a:lnTo>
                <a:lnTo>
                  <a:pt x="1948018" y="2929057"/>
                </a:lnTo>
                <a:lnTo>
                  <a:pt x="1903179" y="2940876"/>
                </a:lnTo>
                <a:lnTo>
                  <a:pt x="1857807" y="2951386"/>
                </a:lnTo>
                <a:lnTo>
                  <a:pt x="1811925" y="2960566"/>
                </a:lnTo>
                <a:lnTo>
                  <a:pt x="1765554" y="2968393"/>
                </a:lnTo>
                <a:lnTo>
                  <a:pt x="1718717" y="2974847"/>
                </a:lnTo>
                <a:lnTo>
                  <a:pt x="1671435" y="2979904"/>
                </a:lnTo>
                <a:lnTo>
                  <a:pt x="1623733" y="2983543"/>
                </a:lnTo>
                <a:lnTo>
                  <a:pt x="1575631" y="2985743"/>
                </a:lnTo>
                <a:lnTo>
                  <a:pt x="1527153" y="2986481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54928" y="2395364"/>
            <a:ext cx="1041400" cy="1041400"/>
          </a:xfrm>
          <a:custGeom>
            <a:avLst/>
            <a:gdLst/>
            <a:ahLst/>
            <a:cxnLst/>
            <a:rect l="l" t="t" r="r" b="b"/>
            <a:pathLst>
              <a:path w="1041400" h="1041400">
                <a:moveTo>
                  <a:pt x="520676" y="1041353"/>
                </a:moveTo>
                <a:lnTo>
                  <a:pt x="473284" y="1039225"/>
                </a:lnTo>
                <a:lnTo>
                  <a:pt x="427084" y="1032964"/>
                </a:lnTo>
                <a:lnTo>
                  <a:pt x="382260" y="1022754"/>
                </a:lnTo>
                <a:lnTo>
                  <a:pt x="338995" y="1008778"/>
                </a:lnTo>
                <a:lnTo>
                  <a:pt x="297474" y="991221"/>
                </a:lnTo>
                <a:lnTo>
                  <a:pt x="257881" y="970266"/>
                </a:lnTo>
                <a:lnTo>
                  <a:pt x="220398" y="946096"/>
                </a:lnTo>
                <a:lnTo>
                  <a:pt x="185211" y="918897"/>
                </a:lnTo>
                <a:lnTo>
                  <a:pt x="152502" y="888851"/>
                </a:lnTo>
                <a:lnTo>
                  <a:pt x="122456" y="856142"/>
                </a:lnTo>
                <a:lnTo>
                  <a:pt x="95257" y="820954"/>
                </a:lnTo>
                <a:lnTo>
                  <a:pt x="71087" y="783472"/>
                </a:lnTo>
                <a:lnTo>
                  <a:pt x="50132" y="743878"/>
                </a:lnTo>
                <a:lnTo>
                  <a:pt x="32574" y="702357"/>
                </a:lnTo>
                <a:lnTo>
                  <a:pt x="18599" y="659093"/>
                </a:lnTo>
                <a:lnTo>
                  <a:pt x="8388" y="614269"/>
                </a:lnTo>
                <a:lnTo>
                  <a:pt x="2127" y="568069"/>
                </a:lnTo>
                <a:lnTo>
                  <a:pt x="0" y="520676"/>
                </a:lnTo>
                <a:lnTo>
                  <a:pt x="2127" y="473284"/>
                </a:lnTo>
                <a:lnTo>
                  <a:pt x="8388" y="427084"/>
                </a:lnTo>
                <a:lnTo>
                  <a:pt x="18599" y="382260"/>
                </a:lnTo>
                <a:lnTo>
                  <a:pt x="32574" y="338995"/>
                </a:lnTo>
                <a:lnTo>
                  <a:pt x="50132" y="297474"/>
                </a:lnTo>
                <a:lnTo>
                  <a:pt x="71087" y="257881"/>
                </a:lnTo>
                <a:lnTo>
                  <a:pt x="95257" y="220398"/>
                </a:lnTo>
                <a:lnTo>
                  <a:pt x="122456" y="185211"/>
                </a:lnTo>
                <a:lnTo>
                  <a:pt x="152503" y="152502"/>
                </a:lnTo>
                <a:lnTo>
                  <a:pt x="185211" y="122456"/>
                </a:lnTo>
                <a:lnTo>
                  <a:pt x="220398" y="95257"/>
                </a:lnTo>
                <a:lnTo>
                  <a:pt x="257881" y="71087"/>
                </a:lnTo>
                <a:lnTo>
                  <a:pt x="297474" y="50132"/>
                </a:lnTo>
                <a:lnTo>
                  <a:pt x="338995" y="32574"/>
                </a:lnTo>
                <a:lnTo>
                  <a:pt x="382260" y="18599"/>
                </a:lnTo>
                <a:lnTo>
                  <a:pt x="427084" y="8388"/>
                </a:lnTo>
                <a:lnTo>
                  <a:pt x="473284" y="2127"/>
                </a:lnTo>
                <a:lnTo>
                  <a:pt x="520676" y="0"/>
                </a:lnTo>
                <a:lnTo>
                  <a:pt x="572139" y="2547"/>
                </a:lnTo>
                <a:lnTo>
                  <a:pt x="622730" y="10097"/>
                </a:lnTo>
                <a:lnTo>
                  <a:pt x="672108" y="22506"/>
                </a:lnTo>
                <a:lnTo>
                  <a:pt x="719931" y="39633"/>
                </a:lnTo>
                <a:lnTo>
                  <a:pt x="765859" y="61338"/>
                </a:lnTo>
                <a:lnTo>
                  <a:pt x="809549" y="87479"/>
                </a:lnTo>
                <a:lnTo>
                  <a:pt x="850660" y="117914"/>
                </a:lnTo>
                <a:lnTo>
                  <a:pt x="888852" y="152502"/>
                </a:lnTo>
                <a:lnTo>
                  <a:pt x="923439" y="190693"/>
                </a:lnTo>
                <a:lnTo>
                  <a:pt x="953874" y="231804"/>
                </a:lnTo>
                <a:lnTo>
                  <a:pt x="980014" y="275494"/>
                </a:lnTo>
                <a:lnTo>
                  <a:pt x="1001719" y="321422"/>
                </a:lnTo>
                <a:lnTo>
                  <a:pt x="1018847" y="369245"/>
                </a:lnTo>
                <a:lnTo>
                  <a:pt x="1031256" y="418623"/>
                </a:lnTo>
                <a:lnTo>
                  <a:pt x="1038805" y="469214"/>
                </a:lnTo>
                <a:lnTo>
                  <a:pt x="1041353" y="520676"/>
                </a:lnTo>
                <a:lnTo>
                  <a:pt x="1039225" y="568069"/>
                </a:lnTo>
                <a:lnTo>
                  <a:pt x="1032964" y="614269"/>
                </a:lnTo>
                <a:lnTo>
                  <a:pt x="1022754" y="659093"/>
                </a:lnTo>
                <a:lnTo>
                  <a:pt x="1008778" y="702357"/>
                </a:lnTo>
                <a:lnTo>
                  <a:pt x="991221" y="743878"/>
                </a:lnTo>
                <a:lnTo>
                  <a:pt x="970266" y="783472"/>
                </a:lnTo>
                <a:lnTo>
                  <a:pt x="946096" y="820954"/>
                </a:lnTo>
                <a:lnTo>
                  <a:pt x="918897" y="856142"/>
                </a:lnTo>
                <a:lnTo>
                  <a:pt x="888851" y="888851"/>
                </a:lnTo>
                <a:lnTo>
                  <a:pt x="856142" y="918897"/>
                </a:lnTo>
                <a:lnTo>
                  <a:pt x="820954" y="946096"/>
                </a:lnTo>
                <a:lnTo>
                  <a:pt x="783472" y="970266"/>
                </a:lnTo>
                <a:lnTo>
                  <a:pt x="743878" y="991221"/>
                </a:lnTo>
                <a:lnTo>
                  <a:pt x="702357" y="1008778"/>
                </a:lnTo>
                <a:lnTo>
                  <a:pt x="659093" y="1022754"/>
                </a:lnTo>
                <a:lnTo>
                  <a:pt x="614269" y="1032964"/>
                </a:lnTo>
                <a:lnTo>
                  <a:pt x="568069" y="1039225"/>
                </a:lnTo>
                <a:lnTo>
                  <a:pt x="520676" y="1041353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52650" y="3680897"/>
            <a:ext cx="1041400" cy="1041400"/>
          </a:xfrm>
          <a:custGeom>
            <a:avLst/>
            <a:gdLst/>
            <a:ahLst/>
            <a:cxnLst/>
            <a:rect l="l" t="t" r="r" b="b"/>
            <a:pathLst>
              <a:path w="1041400" h="1041400">
                <a:moveTo>
                  <a:pt x="520676" y="1041353"/>
                </a:moveTo>
                <a:lnTo>
                  <a:pt x="473284" y="1039225"/>
                </a:lnTo>
                <a:lnTo>
                  <a:pt x="427084" y="1032964"/>
                </a:lnTo>
                <a:lnTo>
                  <a:pt x="382260" y="1022754"/>
                </a:lnTo>
                <a:lnTo>
                  <a:pt x="338995" y="1008778"/>
                </a:lnTo>
                <a:lnTo>
                  <a:pt x="297474" y="991221"/>
                </a:lnTo>
                <a:lnTo>
                  <a:pt x="257881" y="970266"/>
                </a:lnTo>
                <a:lnTo>
                  <a:pt x="220398" y="946096"/>
                </a:lnTo>
                <a:lnTo>
                  <a:pt x="185211" y="918897"/>
                </a:lnTo>
                <a:lnTo>
                  <a:pt x="152502" y="888851"/>
                </a:lnTo>
                <a:lnTo>
                  <a:pt x="122456" y="856142"/>
                </a:lnTo>
                <a:lnTo>
                  <a:pt x="95257" y="820954"/>
                </a:lnTo>
                <a:lnTo>
                  <a:pt x="71087" y="783472"/>
                </a:lnTo>
                <a:lnTo>
                  <a:pt x="50132" y="743878"/>
                </a:lnTo>
                <a:lnTo>
                  <a:pt x="32574" y="702357"/>
                </a:lnTo>
                <a:lnTo>
                  <a:pt x="18599" y="659093"/>
                </a:lnTo>
                <a:lnTo>
                  <a:pt x="8388" y="614269"/>
                </a:lnTo>
                <a:lnTo>
                  <a:pt x="2127" y="568069"/>
                </a:lnTo>
                <a:lnTo>
                  <a:pt x="0" y="520676"/>
                </a:lnTo>
                <a:lnTo>
                  <a:pt x="2127" y="473284"/>
                </a:lnTo>
                <a:lnTo>
                  <a:pt x="8388" y="427084"/>
                </a:lnTo>
                <a:lnTo>
                  <a:pt x="18599" y="382260"/>
                </a:lnTo>
                <a:lnTo>
                  <a:pt x="32574" y="338995"/>
                </a:lnTo>
                <a:lnTo>
                  <a:pt x="50132" y="297474"/>
                </a:lnTo>
                <a:lnTo>
                  <a:pt x="71087" y="257881"/>
                </a:lnTo>
                <a:lnTo>
                  <a:pt x="95257" y="220398"/>
                </a:lnTo>
                <a:lnTo>
                  <a:pt x="122456" y="185211"/>
                </a:lnTo>
                <a:lnTo>
                  <a:pt x="152503" y="152502"/>
                </a:lnTo>
                <a:lnTo>
                  <a:pt x="185211" y="122456"/>
                </a:lnTo>
                <a:lnTo>
                  <a:pt x="220398" y="95257"/>
                </a:lnTo>
                <a:lnTo>
                  <a:pt x="257881" y="71087"/>
                </a:lnTo>
                <a:lnTo>
                  <a:pt x="297474" y="50132"/>
                </a:lnTo>
                <a:lnTo>
                  <a:pt x="338995" y="32574"/>
                </a:lnTo>
                <a:lnTo>
                  <a:pt x="382260" y="18599"/>
                </a:lnTo>
                <a:lnTo>
                  <a:pt x="427084" y="8388"/>
                </a:lnTo>
                <a:lnTo>
                  <a:pt x="473284" y="2127"/>
                </a:lnTo>
                <a:lnTo>
                  <a:pt x="520676" y="0"/>
                </a:lnTo>
                <a:lnTo>
                  <a:pt x="572139" y="2547"/>
                </a:lnTo>
                <a:lnTo>
                  <a:pt x="622730" y="10097"/>
                </a:lnTo>
                <a:lnTo>
                  <a:pt x="672108" y="22506"/>
                </a:lnTo>
                <a:lnTo>
                  <a:pt x="719931" y="39633"/>
                </a:lnTo>
                <a:lnTo>
                  <a:pt x="765859" y="61338"/>
                </a:lnTo>
                <a:lnTo>
                  <a:pt x="809549" y="87479"/>
                </a:lnTo>
                <a:lnTo>
                  <a:pt x="850660" y="117914"/>
                </a:lnTo>
                <a:lnTo>
                  <a:pt x="888852" y="152502"/>
                </a:lnTo>
                <a:lnTo>
                  <a:pt x="923439" y="190693"/>
                </a:lnTo>
                <a:lnTo>
                  <a:pt x="953874" y="231804"/>
                </a:lnTo>
                <a:lnTo>
                  <a:pt x="980014" y="275494"/>
                </a:lnTo>
                <a:lnTo>
                  <a:pt x="1001719" y="321422"/>
                </a:lnTo>
                <a:lnTo>
                  <a:pt x="1018847" y="369245"/>
                </a:lnTo>
                <a:lnTo>
                  <a:pt x="1031256" y="418623"/>
                </a:lnTo>
                <a:lnTo>
                  <a:pt x="1038805" y="469214"/>
                </a:lnTo>
                <a:lnTo>
                  <a:pt x="1041353" y="520676"/>
                </a:lnTo>
                <a:lnTo>
                  <a:pt x="1039225" y="568069"/>
                </a:lnTo>
                <a:lnTo>
                  <a:pt x="1032964" y="614269"/>
                </a:lnTo>
                <a:lnTo>
                  <a:pt x="1022754" y="659093"/>
                </a:lnTo>
                <a:lnTo>
                  <a:pt x="1008778" y="702357"/>
                </a:lnTo>
                <a:lnTo>
                  <a:pt x="991221" y="743878"/>
                </a:lnTo>
                <a:lnTo>
                  <a:pt x="970266" y="783472"/>
                </a:lnTo>
                <a:lnTo>
                  <a:pt x="946096" y="820954"/>
                </a:lnTo>
                <a:lnTo>
                  <a:pt x="918897" y="856142"/>
                </a:lnTo>
                <a:lnTo>
                  <a:pt x="888851" y="888851"/>
                </a:lnTo>
                <a:lnTo>
                  <a:pt x="856142" y="918897"/>
                </a:lnTo>
                <a:lnTo>
                  <a:pt x="820954" y="946096"/>
                </a:lnTo>
                <a:lnTo>
                  <a:pt x="783472" y="970266"/>
                </a:lnTo>
                <a:lnTo>
                  <a:pt x="743878" y="991221"/>
                </a:lnTo>
                <a:lnTo>
                  <a:pt x="702357" y="1008778"/>
                </a:lnTo>
                <a:lnTo>
                  <a:pt x="659093" y="1022754"/>
                </a:lnTo>
                <a:lnTo>
                  <a:pt x="614269" y="1032964"/>
                </a:lnTo>
                <a:lnTo>
                  <a:pt x="568069" y="1039225"/>
                </a:lnTo>
                <a:lnTo>
                  <a:pt x="520676" y="1041353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0782" y="3667506"/>
            <a:ext cx="1041400" cy="1041400"/>
          </a:xfrm>
          <a:custGeom>
            <a:avLst/>
            <a:gdLst/>
            <a:ahLst/>
            <a:cxnLst/>
            <a:rect l="l" t="t" r="r" b="b"/>
            <a:pathLst>
              <a:path w="1041400" h="1041400">
                <a:moveTo>
                  <a:pt x="520676" y="1041353"/>
                </a:moveTo>
                <a:lnTo>
                  <a:pt x="473284" y="1039225"/>
                </a:lnTo>
                <a:lnTo>
                  <a:pt x="427084" y="1032964"/>
                </a:lnTo>
                <a:lnTo>
                  <a:pt x="382260" y="1022754"/>
                </a:lnTo>
                <a:lnTo>
                  <a:pt x="338995" y="1008778"/>
                </a:lnTo>
                <a:lnTo>
                  <a:pt x="297474" y="991221"/>
                </a:lnTo>
                <a:lnTo>
                  <a:pt x="257881" y="970266"/>
                </a:lnTo>
                <a:lnTo>
                  <a:pt x="220398" y="946096"/>
                </a:lnTo>
                <a:lnTo>
                  <a:pt x="185211" y="918897"/>
                </a:lnTo>
                <a:lnTo>
                  <a:pt x="152502" y="888851"/>
                </a:lnTo>
                <a:lnTo>
                  <a:pt x="122456" y="856142"/>
                </a:lnTo>
                <a:lnTo>
                  <a:pt x="95257" y="820954"/>
                </a:lnTo>
                <a:lnTo>
                  <a:pt x="71087" y="783472"/>
                </a:lnTo>
                <a:lnTo>
                  <a:pt x="50132" y="743878"/>
                </a:lnTo>
                <a:lnTo>
                  <a:pt x="32574" y="702357"/>
                </a:lnTo>
                <a:lnTo>
                  <a:pt x="18599" y="659093"/>
                </a:lnTo>
                <a:lnTo>
                  <a:pt x="8388" y="614269"/>
                </a:lnTo>
                <a:lnTo>
                  <a:pt x="2127" y="568069"/>
                </a:lnTo>
                <a:lnTo>
                  <a:pt x="0" y="520676"/>
                </a:lnTo>
                <a:lnTo>
                  <a:pt x="2127" y="473284"/>
                </a:lnTo>
                <a:lnTo>
                  <a:pt x="8388" y="427084"/>
                </a:lnTo>
                <a:lnTo>
                  <a:pt x="18599" y="382260"/>
                </a:lnTo>
                <a:lnTo>
                  <a:pt x="32574" y="338995"/>
                </a:lnTo>
                <a:lnTo>
                  <a:pt x="50132" y="297474"/>
                </a:lnTo>
                <a:lnTo>
                  <a:pt x="71087" y="257881"/>
                </a:lnTo>
                <a:lnTo>
                  <a:pt x="95257" y="220398"/>
                </a:lnTo>
                <a:lnTo>
                  <a:pt x="122456" y="185211"/>
                </a:lnTo>
                <a:lnTo>
                  <a:pt x="152503" y="152502"/>
                </a:lnTo>
                <a:lnTo>
                  <a:pt x="185211" y="122456"/>
                </a:lnTo>
                <a:lnTo>
                  <a:pt x="220398" y="95257"/>
                </a:lnTo>
                <a:lnTo>
                  <a:pt x="257881" y="71087"/>
                </a:lnTo>
                <a:lnTo>
                  <a:pt x="297474" y="50132"/>
                </a:lnTo>
                <a:lnTo>
                  <a:pt x="338995" y="32574"/>
                </a:lnTo>
                <a:lnTo>
                  <a:pt x="382260" y="18599"/>
                </a:lnTo>
                <a:lnTo>
                  <a:pt x="427084" y="8388"/>
                </a:lnTo>
                <a:lnTo>
                  <a:pt x="473284" y="2127"/>
                </a:lnTo>
                <a:lnTo>
                  <a:pt x="520676" y="0"/>
                </a:lnTo>
                <a:lnTo>
                  <a:pt x="572139" y="2547"/>
                </a:lnTo>
                <a:lnTo>
                  <a:pt x="622730" y="10097"/>
                </a:lnTo>
                <a:lnTo>
                  <a:pt x="672108" y="22506"/>
                </a:lnTo>
                <a:lnTo>
                  <a:pt x="719931" y="39633"/>
                </a:lnTo>
                <a:lnTo>
                  <a:pt x="765859" y="61338"/>
                </a:lnTo>
                <a:lnTo>
                  <a:pt x="809549" y="87479"/>
                </a:lnTo>
                <a:lnTo>
                  <a:pt x="850660" y="117914"/>
                </a:lnTo>
                <a:lnTo>
                  <a:pt x="888852" y="152502"/>
                </a:lnTo>
                <a:lnTo>
                  <a:pt x="923439" y="190693"/>
                </a:lnTo>
                <a:lnTo>
                  <a:pt x="953874" y="231804"/>
                </a:lnTo>
                <a:lnTo>
                  <a:pt x="980014" y="275494"/>
                </a:lnTo>
                <a:lnTo>
                  <a:pt x="1001719" y="321422"/>
                </a:lnTo>
                <a:lnTo>
                  <a:pt x="1018847" y="369245"/>
                </a:lnTo>
                <a:lnTo>
                  <a:pt x="1031256" y="418623"/>
                </a:lnTo>
                <a:lnTo>
                  <a:pt x="1038805" y="469214"/>
                </a:lnTo>
                <a:lnTo>
                  <a:pt x="1041353" y="520676"/>
                </a:lnTo>
                <a:lnTo>
                  <a:pt x="1039225" y="568069"/>
                </a:lnTo>
                <a:lnTo>
                  <a:pt x="1032964" y="614269"/>
                </a:lnTo>
                <a:lnTo>
                  <a:pt x="1022754" y="659093"/>
                </a:lnTo>
                <a:lnTo>
                  <a:pt x="1008778" y="702357"/>
                </a:lnTo>
                <a:lnTo>
                  <a:pt x="991221" y="743878"/>
                </a:lnTo>
                <a:lnTo>
                  <a:pt x="970266" y="783472"/>
                </a:lnTo>
                <a:lnTo>
                  <a:pt x="946096" y="820954"/>
                </a:lnTo>
                <a:lnTo>
                  <a:pt x="918897" y="856142"/>
                </a:lnTo>
                <a:lnTo>
                  <a:pt x="888851" y="888851"/>
                </a:lnTo>
                <a:lnTo>
                  <a:pt x="856142" y="918897"/>
                </a:lnTo>
                <a:lnTo>
                  <a:pt x="820954" y="946096"/>
                </a:lnTo>
                <a:lnTo>
                  <a:pt x="783472" y="970266"/>
                </a:lnTo>
                <a:lnTo>
                  <a:pt x="743878" y="991221"/>
                </a:lnTo>
                <a:lnTo>
                  <a:pt x="702357" y="1008778"/>
                </a:lnTo>
                <a:lnTo>
                  <a:pt x="659093" y="1022754"/>
                </a:lnTo>
                <a:lnTo>
                  <a:pt x="614269" y="1032964"/>
                </a:lnTo>
                <a:lnTo>
                  <a:pt x="568069" y="1039225"/>
                </a:lnTo>
                <a:lnTo>
                  <a:pt x="520676" y="1041353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53118" y="2537215"/>
            <a:ext cx="723265" cy="723265"/>
          </a:xfrm>
          <a:custGeom>
            <a:avLst/>
            <a:gdLst/>
            <a:ahLst/>
            <a:cxnLst/>
            <a:rect l="l" t="t" r="r" b="b"/>
            <a:pathLst>
              <a:path w="723264" h="723264">
                <a:moveTo>
                  <a:pt x="0" y="0"/>
                </a:moveTo>
                <a:lnTo>
                  <a:pt x="722928" y="0"/>
                </a:lnTo>
                <a:lnTo>
                  <a:pt x="722928" y="722928"/>
                </a:lnTo>
                <a:lnTo>
                  <a:pt x="0" y="722928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53118" y="2537215"/>
            <a:ext cx="723265" cy="723265"/>
          </a:xfrm>
          <a:custGeom>
            <a:avLst/>
            <a:gdLst/>
            <a:ahLst/>
            <a:cxnLst/>
            <a:rect l="l" t="t" r="r" b="b"/>
            <a:pathLst>
              <a:path w="723264" h="723264">
                <a:moveTo>
                  <a:pt x="0" y="0"/>
                </a:moveTo>
                <a:lnTo>
                  <a:pt x="722928" y="0"/>
                </a:lnTo>
                <a:lnTo>
                  <a:pt x="722928" y="722928"/>
                </a:lnTo>
                <a:lnTo>
                  <a:pt x="0" y="72292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16584" y="2600681"/>
            <a:ext cx="595909" cy="5959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06282" y="3701695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20">
                <a:moveTo>
                  <a:pt x="0" y="0"/>
                </a:moveTo>
                <a:lnTo>
                  <a:pt x="819991" y="0"/>
                </a:lnTo>
                <a:lnTo>
                  <a:pt x="819991" y="819991"/>
                </a:lnTo>
                <a:lnTo>
                  <a:pt x="0" y="819991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06282" y="3701695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20">
                <a:moveTo>
                  <a:pt x="0" y="0"/>
                </a:moveTo>
                <a:lnTo>
                  <a:pt x="819991" y="0"/>
                </a:lnTo>
                <a:lnTo>
                  <a:pt x="819991" y="819991"/>
                </a:lnTo>
                <a:lnTo>
                  <a:pt x="0" y="819991"/>
                </a:lnTo>
                <a:lnTo>
                  <a:pt x="0" y="0"/>
                </a:lnTo>
                <a:close/>
              </a:path>
            </a:pathLst>
          </a:custGeom>
          <a:ln w="6350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69773" y="3765106"/>
            <a:ext cx="692962" cy="692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74372" y="3757463"/>
            <a:ext cx="856615" cy="856615"/>
          </a:xfrm>
          <a:custGeom>
            <a:avLst/>
            <a:gdLst/>
            <a:ahLst/>
            <a:cxnLst/>
            <a:rect l="l" t="t" r="r" b="b"/>
            <a:pathLst>
              <a:path w="856614" h="856614">
                <a:moveTo>
                  <a:pt x="0" y="0"/>
                </a:moveTo>
                <a:lnTo>
                  <a:pt x="856297" y="0"/>
                </a:lnTo>
                <a:lnTo>
                  <a:pt x="856297" y="856297"/>
                </a:lnTo>
                <a:lnTo>
                  <a:pt x="0" y="856297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74372" y="3757463"/>
            <a:ext cx="856615" cy="856615"/>
          </a:xfrm>
          <a:custGeom>
            <a:avLst/>
            <a:gdLst/>
            <a:ahLst/>
            <a:cxnLst/>
            <a:rect l="l" t="t" r="r" b="b"/>
            <a:pathLst>
              <a:path w="856614" h="856614">
                <a:moveTo>
                  <a:pt x="0" y="0"/>
                </a:moveTo>
                <a:lnTo>
                  <a:pt x="856297" y="0"/>
                </a:lnTo>
                <a:lnTo>
                  <a:pt x="856297" y="856297"/>
                </a:lnTo>
                <a:lnTo>
                  <a:pt x="0" y="856297"/>
                </a:lnTo>
                <a:lnTo>
                  <a:pt x="0" y="0"/>
                </a:lnTo>
                <a:close/>
              </a:path>
            </a:pathLst>
          </a:custGeom>
          <a:ln w="6350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37817" y="3820884"/>
            <a:ext cx="729277" cy="729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99255" y="3147911"/>
            <a:ext cx="1212437" cy="11877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23118" y="3171827"/>
            <a:ext cx="1111250" cy="1086485"/>
          </a:xfrm>
          <a:custGeom>
            <a:avLst/>
            <a:gdLst/>
            <a:ahLst/>
            <a:cxnLst/>
            <a:rect l="l" t="t" r="r" b="b"/>
            <a:pathLst>
              <a:path w="1111250" h="1086485">
                <a:moveTo>
                  <a:pt x="555486" y="1086302"/>
                </a:moveTo>
                <a:lnTo>
                  <a:pt x="507556" y="1084309"/>
                </a:lnTo>
                <a:lnTo>
                  <a:pt x="460759" y="1078436"/>
                </a:lnTo>
                <a:lnTo>
                  <a:pt x="415261" y="1068848"/>
                </a:lnTo>
                <a:lnTo>
                  <a:pt x="371228" y="1055708"/>
                </a:lnTo>
                <a:lnTo>
                  <a:pt x="328828" y="1039178"/>
                </a:lnTo>
                <a:lnTo>
                  <a:pt x="288226" y="1019421"/>
                </a:lnTo>
                <a:lnTo>
                  <a:pt x="249591" y="996601"/>
                </a:lnTo>
                <a:lnTo>
                  <a:pt x="213088" y="970880"/>
                </a:lnTo>
                <a:lnTo>
                  <a:pt x="178885" y="942422"/>
                </a:lnTo>
                <a:lnTo>
                  <a:pt x="147148" y="911389"/>
                </a:lnTo>
                <a:lnTo>
                  <a:pt x="118043" y="877945"/>
                </a:lnTo>
                <a:lnTo>
                  <a:pt x="91739" y="842253"/>
                </a:lnTo>
                <a:lnTo>
                  <a:pt x="68400" y="804476"/>
                </a:lnTo>
                <a:lnTo>
                  <a:pt x="48195" y="764776"/>
                </a:lnTo>
                <a:lnTo>
                  <a:pt x="31289" y="723317"/>
                </a:lnTo>
                <a:lnTo>
                  <a:pt x="17850" y="680262"/>
                </a:lnTo>
                <a:lnTo>
                  <a:pt x="8044" y="635774"/>
                </a:lnTo>
                <a:lnTo>
                  <a:pt x="2038" y="590016"/>
                </a:lnTo>
                <a:lnTo>
                  <a:pt x="0" y="543151"/>
                </a:lnTo>
                <a:lnTo>
                  <a:pt x="2038" y="496286"/>
                </a:lnTo>
                <a:lnTo>
                  <a:pt x="8044" y="450528"/>
                </a:lnTo>
                <a:lnTo>
                  <a:pt x="17850" y="406040"/>
                </a:lnTo>
                <a:lnTo>
                  <a:pt x="31289" y="362985"/>
                </a:lnTo>
                <a:lnTo>
                  <a:pt x="48195" y="321526"/>
                </a:lnTo>
                <a:lnTo>
                  <a:pt x="68400" y="281826"/>
                </a:lnTo>
                <a:lnTo>
                  <a:pt x="91739" y="244049"/>
                </a:lnTo>
                <a:lnTo>
                  <a:pt x="118043" y="208357"/>
                </a:lnTo>
                <a:lnTo>
                  <a:pt x="147148" y="174913"/>
                </a:lnTo>
                <a:lnTo>
                  <a:pt x="178885" y="143880"/>
                </a:lnTo>
                <a:lnTo>
                  <a:pt x="213088" y="115422"/>
                </a:lnTo>
                <a:lnTo>
                  <a:pt x="249591" y="89701"/>
                </a:lnTo>
                <a:lnTo>
                  <a:pt x="288226" y="66881"/>
                </a:lnTo>
                <a:lnTo>
                  <a:pt x="328828" y="47124"/>
                </a:lnTo>
                <a:lnTo>
                  <a:pt x="371228" y="30594"/>
                </a:lnTo>
                <a:lnTo>
                  <a:pt x="415261" y="17454"/>
                </a:lnTo>
                <a:lnTo>
                  <a:pt x="460759" y="7866"/>
                </a:lnTo>
                <a:lnTo>
                  <a:pt x="507556" y="1993"/>
                </a:lnTo>
                <a:lnTo>
                  <a:pt x="555486" y="0"/>
                </a:lnTo>
                <a:lnTo>
                  <a:pt x="604328" y="2102"/>
                </a:lnTo>
                <a:lnTo>
                  <a:pt x="652467" y="8339"/>
                </a:lnTo>
                <a:lnTo>
                  <a:pt x="699648" y="18609"/>
                </a:lnTo>
                <a:lnTo>
                  <a:pt x="745614" y="32806"/>
                </a:lnTo>
                <a:lnTo>
                  <a:pt x="790109" y="50828"/>
                </a:lnTo>
                <a:lnTo>
                  <a:pt x="832879" y="72570"/>
                </a:lnTo>
                <a:lnTo>
                  <a:pt x="873666" y="97929"/>
                </a:lnTo>
                <a:lnTo>
                  <a:pt x="912217" y="126802"/>
                </a:lnTo>
                <a:lnTo>
                  <a:pt x="948273" y="159085"/>
                </a:lnTo>
                <a:lnTo>
                  <a:pt x="981289" y="194341"/>
                </a:lnTo>
                <a:lnTo>
                  <a:pt x="1010818" y="232035"/>
                </a:lnTo>
                <a:lnTo>
                  <a:pt x="1036754" y="271918"/>
                </a:lnTo>
                <a:lnTo>
                  <a:pt x="1058990" y="313738"/>
                </a:lnTo>
                <a:lnTo>
                  <a:pt x="1077421" y="357245"/>
                </a:lnTo>
                <a:lnTo>
                  <a:pt x="1091941" y="402191"/>
                </a:lnTo>
                <a:lnTo>
                  <a:pt x="1102443" y="448324"/>
                </a:lnTo>
                <a:lnTo>
                  <a:pt x="1108822" y="495394"/>
                </a:lnTo>
                <a:lnTo>
                  <a:pt x="1110972" y="543151"/>
                </a:lnTo>
                <a:lnTo>
                  <a:pt x="1108933" y="590016"/>
                </a:lnTo>
                <a:lnTo>
                  <a:pt x="1102928" y="635774"/>
                </a:lnTo>
                <a:lnTo>
                  <a:pt x="1093122" y="680262"/>
                </a:lnTo>
                <a:lnTo>
                  <a:pt x="1079683" y="723317"/>
                </a:lnTo>
                <a:lnTo>
                  <a:pt x="1062777" y="764776"/>
                </a:lnTo>
                <a:lnTo>
                  <a:pt x="1042572" y="804476"/>
                </a:lnTo>
                <a:lnTo>
                  <a:pt x="1019233" y="842253"/>
                </a:lnTo>
                <a:lnTo>
                  <a:pt x="992929" y="877945"/>
                </a:lnTo>
                <a:lnTo>
                  <a:pt x="963824" y="911389"/>
                </a:lnTo>
                <a:lnTo>
                  <a:pt x="932087" y="942422"/>
                </a:lnTo>
                <a:lnTo>
                  <a:pt x="897884" y="970880"/>
                </a:lnTo>
                <a:lnTo>
                  <a:pt x="861381" y="996601"/>
                </a:lnTo>
                <a:lnTo>
                  <a:pt x="822746" y="1019421"/>
                </a:lnTo>
                <a:lnTo>
                  <a:pt x="782145" y="1039178"/>
                </a:lnTo>
                <a:lnTo>
                  <a:pt x="739744" y="1055708"/>
                </a:lnTo>
                <a:lnTo>
                  <a:pt x="695711" y="1068848"/>
                </a:lnTo>
                <a:lnTo>
                  <a:pt x="650213" y="1078436"/>
                </a:lnTo>
                <a:lnTo>
                  <a:pt x="603416" y="1084309"/>
                </a:lnTo>
                <a:lnTo>
                  <a:pt x="555486" y="1086302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1308532" y="3509353"/>
            <a:ext cx="1021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Arial"/>
                <a:cs typeface="Arial"/>
              </a:rPr>
              <a:t>Драйверы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349932" y="1596009"/>
            <a:ext cx="13512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05" marR="5080" indent="-40640">
              <a:lnSpc>
                <a:spcPct val="100000"/>
              </a:lnSpc>
              <a:spcBef>
                <a:spcPts val="95"/>
              </a:spcBef>
            </a:pPr>
            <a:r>
              <a:rPr sz="1400" spc="-80" dirty="0">
                <a:latin typeface="Arial"/>
                <a:cs typeface="Arial"/>
              </a:rPr>
              <a:t>Сокращение  </a:t>
            </a:r>
            <a:r>
              <a:rPr sz="1400" spc="-75" dirty="0">
                <a:latin typeface="Arial"/>
                <a:cs typeface="Arial"/>
              </a:rPr>
              <a:t>финансирования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71643" y="5399593"/>
            <a:ext cx="1433830" cy="44830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75"/>
              </a:spcBef>
            </a:pPr>
            <a:r>
              <a:rPr sz="1400" spc="-65" dirty="0">
                <a:latin typeface="Arial"/>
                <a:cs typeface="Arial"/>
              </a:rPr>
              <a:t>Прогрессирующие  технологии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597341" y="5144008"/>
            <a:ext cx="1008380" cy="65786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algn="ctr">
              <a:lnSpc>
                <a:spcPts val="1650"/>
              </a:lnSpc>
              <a:spcBef>
                <a:spcPts val="175"/>
              </a:spcBef>
            </a:pPr>
            <a:r>
              <a:rPr sz="1400" spc="-60" dirty="0">
                <a:latin typeface="Arial"/>
                <a:cs typeface="Arial"/>
              </a:rPr>
              <a:t>Изменения</a:t>
            </a:r>
            <a:r>
              <a:rPr sz="1400" spc="-14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в 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ожиданиях  </a:t>
            </a:r>
            <a:r>
              <a:rPr sz="1400" spc="-75" dirty="0">
                <a:latin typeface="Arial"/>
                <a:cs typeface="Arial"/>
              </a:rPr>
              <a:t>студентов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70879" y="4708779"/>
            <a:ext cx="520700" cy="611505"/>
          </a:xfrm>
          <a:custGeom>
            <a:avLst/>
            <a:gdLst/>
            <a:ahLst/>
            <a:cxnLst/>
            <a:rect l="l" t="t" r="r" b="b"/>
            <a:pathLst>
              <a:path w="520700" h="611504">
                <a:moveTo>
                  <a:pt x="520569" y="0"/>
                </a:moveTo>
                <a:lnTo>
                  <a:pt x="520569" y="230620"/>
                </a:lnTo>
                <a:lnTo>
                  <a:pt x="0" y="230620"/>
                </a:lnTo>
                <a:lnTo>
                  <a:pt x="0" y="6110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573279" y="4722169"/>
            <a:ext cx="603885" cy="401320"/>
          </a:xfrm>
          <a:custGeom>
            <a:avLst/>
            <a:gdLst/>
            <a:ahLst/>
            <a:cxnLst/>
            <a:rect l="l" t="t" r="r" b="b"/>
            <a:pathLst>
              <a:path w="603885" h="401320">
                <a:moveTo>
                  <a:pt x="0" y="0"/>
                </a:moveTo>
                <a:lnTo>
                  <a:pt x="0" y="125744"/>
                </a:lnTo>
                <a:lnTo>
                  <a:pt x="603285" y="125744"/>
                </a:lnTo>
                <a:lnTo>
                  <a:pt x="603285" y="40129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775575" y="1893926"/>
            <a:ext cx="520700" cy="501650"/>
          </a:xfrm>
          <a:custGeom>
            <a:avLst/>
            <a:gdLst/>
            <a:ahLst/>
            <a:cxnLst/>
            <a:rect l="l" t="t" r="r" b="b"/>
            <a:pathLst>
              <a:path w="520700" h="501650">
                <a:moveTo>
                  <a:pt x="520569" y="0"/>
                </a:moveTo>
                <a:lnTo>
                  <a:pt x="0" y="0"/>
                </a:lnTo>
                <a:lnTo>
                  <a:pt x="0" y="5013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919909" y="2610066"/>
            <a:ext cx="3100705" cy="3083560"/>
          </a:xfrm>
          <a:custGeom>
            <a:avLst/>
            <a:gdLst/>
            <a:ahLst/>
            <a:cxnLst/>
            <a:rect l="l" t="t" r="r" b="b"/>
            <a:pathLst>
              <a:path w="3100704" h="3083560">
                <a:moveTo>
                  <a:pt x="0" y="0"/>
                </a:moveTo>
                <a:lnTo>
                  <a:pt x="3100190" y="0"/>
                </a:lnTo>
                <a:lnTo>
                  <a:pt x="3100190" y="3082958"/>
                </a:lnTo>
                <a:lnTo>
                  <a:pt x="0" y="3082958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020075" y="1582414"/>
            <a:ext cx="1028065" cy="4110990"/>
          </a:xfrm>
          <a:custGeom>
            <a:avLst/>
            <a:gdLst/>
            <a:ahLst/>
            <a:cxnLst/>
            <a:rect l="l" t="t" r="r" b="b"/>
            <a:pathLst>
              <a:path w="1028065" h="4110990">
                <a:moveTo>
                  <a:pt x="0" y="4110610"/>
                </a:moveTo>
                <a:lnTo>
                  <a:pt x="0" y="1027652"/>
                </a:lnTo>
                <a:lnTo>
                  <a:pt x="1027655" y="0"/>
                </a:lnTo>
                <a:lnTo>
                  <a:pt x="1027655" y="3082960"/>
                </a:lnTo>
                <a:lnTo>
                  <a:pt x="0" y="411061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919884" y="1582414"/>
            <a:ext cx="4128135" cy="1028065"/>
          </a:xfrm>
          <a:custGeom>
            <a:avLst/>
            <a:gdLst/>
            <a:ahLst/>
            <a:cxnLst/>
            <a:rect l="l" t="t" r="r" b="b"/>
            <a:pathLst>
              <a:path w="4128134" h="1028064">
                <a:moveTo>
                  <a:pt x="3100190" y="1027652"/>
                </a:moveTo>
                <a:lnTo>
                  <a:pt x="0" y="1027652"/>
                </a:lnTo>
                <a:lnTo>
                  <a:pt x="1027652" y="0"/>
                </a:lnTo>
                <a:lnTo>
                  <a:pt x="4127843" y="0"/>
                </a:lnTo>
                <a:lnTo>
                  <a:pt x="3100190" y="1027652"/>
                </a:lnTo>
                <a:close/>
              </a:path>
            </a:pathLst>
          </a:custGeom>
          <a:solidFill>
            <a:srgbClr val="6464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919884" y="1582414"/>
            <a:ext cx="4128135" cy="4110990"/>
          </a:xfrm>
          <a:custGeom>
            <a:avLst/>
            <a:gdLst/>
            <a:ahLst/>
            <a:cxnLst/>
            <a:rect l="l" t="t" r="r" b="b"/>
            <a:pathLst>
              <a:path w="4128134" h="4110990">
                <a:moveTo>
                  <a:pt x="0" y="1027652"/>
                </a:moveTo>
                <a:lnTo>
                  <a:pt x="1027652" y="0"/>
                </a:lnTo>
                <a:lnTo>
                  <a:pt x="4127843" y="0"/>
                </a:lnTo>
                <a:lnTo>
                  <a:pt x="4127843" y="3082960"/>
                </a:lnTo>
                <a:lnTo>
                  <a:pt x="3100190" y="4110611"/>
                </a:lnTo>
                <a:lnTo>
                  <a:pt x="0" y="4110611"/>
                </a:lnTo>
                <a:lnTo>
                  <a:pt x="0" y="10276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19884" y="1582414"/>
            <a:ext cx="4128135" cy="1028065"/>
          </a:xfrm>
          <a:custGeom>
            <a:avLst/>
            <a:gdLst/>
            <a:ahLst/>
            <a:cxnLst/>
            <a:rect l="l" t="t" r="r" b="b"/>
            <a:pathLst>
              <a:path w="4128134" h="1028064">
                <a:moveTo>
                  <a:pt x="0" y="1027652"/>
                </a:moveTo>
                <a:lnTo>
                  <a:pt x="3100190" y="1027652"/>
                </a:lnTo>
                <a:lnTo>
                  <a:pt x="412784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020075" y="2610067"/>
            <a:ext cx="0" cy="3083560"/>
          </a:xfrm>
          <a:custGeom>
            <a:avLst/>
            <a:gdLst/>
            <a:ahLst/>
            <a:cxnLst/>
            <a:rect l="l" t="t" r="r" b="b"/>
            <a:pathLst>
              <a:path h="3083560">
                <a:moveTo>
                  <a:pt x="0" y="0"/>
                </a:moveTo>
                <a:lnTo>
                  <a:pt x="0" y="30829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25642" y="6693979"/>
            <a:ext cx="1956066" cy="436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165">
              <a:lnSpc>
                <a:spcPct val="100000"/>
              </a:lnSpc>
              <a:spcBef>
                <a:spcPts val="95"/>
              </a:spcBef>
            </a:pPr>
            <a:r>
              <a:rPr spc="-265" dirty="0"/>
              <a:t>Цифровая</a:t>
            </a:r>
            <a:r>
              <a:rPr spc="-200" dirty="0"/>
              <a:t> </a:t>
            </a:r>
            <a:r>
              <a:rPr spc="-215" dirty="0"/>
              <a:t>трансформация</a:t>
            </a:r>
          </a:p>
        </p:txBody>
      </p:sp>
      <p:sp>
        <p:nvSpPr>
          <p:cNvPr id="4" name="object 4"/>
          <p:cNvSpPr/>
          <p:nvPr/>
        </p:nvSpPr>
        <p:spPr>
          <a:xfrm>
            <a:off x="8251890" y="3749878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>
                <a:moveTo>
                  <a:pt x="0" y="0"/>
                </a:moveTo>
                <a:lnTo>
                  <a:pt x="300154" y="0"/>
                </a:lnTo>
              </a:path>
            </a:pathLst>
          </a:custGeom>
          <a:ln w="50748">
            <a:solidFill>
              <a:srgbClr val="75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03766" y="3665103"/>
            <a:ext cx="233045" cy="169545"/>
          </a:xfrm>
          <a:custGeom>
            <a:avLst/>
            <a:gdLst/>
            <a:ahLst/>
            <a:cxnLst/>
            <a:rect l="l" t="t" r="r" b="b"/>
            <a:pathLst>
              <a:path w="233045" h="169545">
                <a:moveTo>
                  <a:pt x="232899" y="169550"/>
                </a:moveTo>
                <a:lnTo>
                  <a:pt x="0" y="84775"/>
                </a:lnTo>
                <a:lnTo>
                  <a:pt x="232899" y="0"/>
                </a:lnTo>
                <a:lnTo>
                  <a:pt x="148124" y="84775"/>
                </a:lnTo>
                <a:lnTo>
                  <a:pt x="232899" y="169550"/>
                </a:lnTo>
                <a:close/>
              </a:path>
            </a:pathLst>
          </a:custGeom>
          <a:solidFill>
            <a:srgbClr val="75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03766" y="3665103"/>
            <a:ext cx="233045" cy="169545"/>
          </a:xfrm>
          <a:custGeom>
            <a:avLst/>
            <a:gdLst/>
            <a:ahLst/>
            <a:cxnLst/>
            <a:rect l="l" t="t" r="r" b="b"/>
            <a:pathLst>
              <a:path w="233045" h="169545">
                <a:moveTo>
                  <a:pt x="148124" y="84775"/>
                </a:moveTo>
                <a:lnTo>
                  <a:pt x="232899" y="0"/>
                </a:lnTo>
                <a:lnTo>
                  <a:pt x="0" y="84775"/>
                </a:lnTo>
                <a:lnTo>
                  <a:pt x="232899" y="169550"/>
                </a:lnTo>
                <a:lnTo>
                  <a:pt x="148124" y="84775"/>
                </a:lnTo>
                <a:close/>
              </a:path>
            </a:pathLst>
          </a:custGeom>
          <a:ln w="50748">
            <a:solidFill>
              <a:srgbClr val="75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67259" y="3665103"/>
            <a:ext cx="233045" cy="169545"/>
          </a:xfrm>
          <a:custGeom>
            <a:avLst/>
            <a:gdLst/>
            <a:ahLst/>
            <a:cxnLst/>
            <a:rect l="l" t="t" r="r" b="b"/>
            <a:pathLst>
              <a:path w="233045" h="169545">
                <a:moveTo>
                  <a:pt x="0" y="169550"/>
                </a:moveTo>
                <a:lnTo>
                  <a:pt x="84775" y="84775"/>
                </a:lnTo>
                <a:lnTo>
                  <a:pt x="0" y="0"/>
                </a:lnTo>
                <a:lnTo>
                  <a:pt x="232899" y="84775"/>
                </a:lnTo>
                <a:lnTo>
                  <a:pt x="0" y="169550"/>
                </a:lnTo>
                <a:close/>
              </a:path>
            </a:pathLst>
          </a:custGeom>
          <a:solidFill>
            <a:srgbClr val="75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67259" y="3665103"/>
            <a:ext cx="233045" cy="169545"/>
          </a:xfrm>
          <a:custGeom>
            <a:avLst/>
            <a:gdLst/>
            <a:ahLst/>
            <a:cxnLst/>
            <a:rect l="l" t="t" r="r" b="b"/>
            <a:pathLst>
              <a:path w="233045" h="169545">
                <a:moveTo>
                  <a:pt x="84775" y="84775"/>
                </a:moveTo>
                <a:lnTo>
                  <a:pt x="0" y="169550"/>
                </a:lnTo>
                <a:lnTo>
                  <a:pt x="232899" y="84775"/>
                </a:lnTo>
                <a:lnTo>
                  <a:pt x="0" y="0"/>
                </a:lnTo>
                <a:lnTo>
                  <a:pt x="84775" y="84775"/>
                </a:lnTo>
                <a:close/>
              </a:path>
            </a:pathLst>
          </a:custGeom>
          <a:ln w="50748">
            <a:solidFill>
              <a:srgbClr val="75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56579" y="3712342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9062" y="0"/>
                </a:lnTo>
              </a:path>
            </a:pathLst>
          </a:custGeom>
          <a:ln w="50748">
            <a:solidFill>
              <a:srgbClr val="75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90877" y="3627566"/>
            <a:ext cx="233045" cy="169545"/>
          </a:xfrm>
          <a:custGeom>
            <a:avLst/>
            <a:gdLst/>
            <a:ahLst/>
            <a:cxnLst/>
            <a:rect l="l" t="t" r="r" b="b"/>
            <a:pathLst>
              <a:path w="233045" h="169545">
                <a:moveTo>
                  <a:pt x="0" y="169550"/>
                </a:moveTo>
                <a:lnTo>
                  <a:pt x="84775" y="84775"/>
                </a:lnTo>
                <a:lnTo>
                  <a:pt x="0" y="0"/>
                </a:lnTo>
                <a:lnTo>
                  <a:pt x="232899" y="84775"/>
                </a:lnTo>
                <a:lnTo>
                  <a:pt x="0" y="169550"/>
                </a:lnTo>
                <a:close/>
              </a:path>
            </a:pathLst>
          </a:custGeom>
          <a:solidFill>
            <a:srgbClr val="756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90877" y="3627566"/>
            <a:ext cx="233045" cy="169545"/>
          </a:xfrm>
          <a:custGeom>
            <a:avLst/>
            <a:gdLst/>
            <a:ahLst/>
            <a:cxnLst/>
            <a:rect l="l" t="t" r="r" b="b"/>
            <a:pathLst>
              <a:path w="233045" h="169545">
                <a:moveTo>
                  <a:pt x="84775" y="84775"/>
                </a:moveTo>
                <a:lnTo>
                  <a:pt x="0" y="169550"/>
                </a:lnTo>
                <a:lnTo>
                  <a:pt x="232899" y="84775"/>
                </a:lnTo>
                <a:lnTo>
                  <a:pt x="0" y="0"/>
                </a:lnTo>
                <a:lnTo>
                  <a:pt x="84775" y="84775"/>
                </a:lnTo>
                <a:close/>
              </a:path>
            </a:pathLst>
          </a:custGeom>
          <a:ln w="50748">
            <a:solidFill>
              <a:srgbClr val="75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54495" y="1723603"/>
            <a:ext cx="4110990" cy="4102100"/>
          </a:xfrm>
          <a:custGeom>
            <a:avLst/>
            <a:gdLst/>
            <a:ahLst/>
            <a:cxnLst/>
            <a:rect l="l" t="t" r="r" b="b"/>
            <a:pathLst>
              <a:path w="4110990" h="4102100">
                <a:moveTo>
                  <a:pt x="2301070" y="12699"/>
                </a:moveTo>
                <a:lnTo>
                  <a:pt x="1815558" y="12699"/>
                </a:lnTo>
                <a:lnTo>
                  <a:pt x="1862895" y="0"/>
                </a:lnTo>
                <a:lnTo>
                  <a:pt x="2252266" y="0"/>
                </a:lnTo>
                <a:lnTo>
                  <a:pt x="2301070" y="12699"/>
                </a:lnTo>
                <a:close/>
              </a:path>
              <a:path w="4110990" h="4102100">
                <a:moveTo>
                  <a:pt x="2398003" y="25399"/>
                </a:moveTo>
                <a:lnTo>
                  <a:pt x="1721872" y="25399"/>
                </a:lnTo>
                <a:lnTo>
                  <a:pt x="1768546" y="12699"/>
                </a:lnTo>
                <a:lnTo>
                  <a:pt x="2349656" y="12699"/>
                </a:lnTo>
                <a:lnTo>
                  <a:pt x="2398003" y="25399"/>
                </a:lnTo>
                <a:close/>
              </a:path>
              <a:path w="4110990" h="4102100">
                <a:moveTo>
                  <a:pt x="2480902" y="4063999"/>
                </a:moveTo>
                <a:lnTo>
                  <a:pt x="1629584" y="4063999"/>
                </a:lnTo>
                <a:lnTo>
                  <a:pt x="1362094" y="3987799"/>
                </a:lnTo>
                <a:lnTo>
                  <a:pt x="1319009" y="3962399"/>
                </a:lnTo>
                <a:lnTo>
                  <a:pt x="1234234" y="3936999"/>
                </a:lnTo>
                <a:lnTo>
                  <a:pt x="1192568" y="3911599"/>
                </a:lnTo>
                <a:lnTo>
                  <a:pt x="1151399" y="3898899"/>
                </a:lnTo>
                <a:lnTo>
                  <a:pt x="1070604" y="3848099"/>
                </a:lnTo>
                <a:lnTo>
                  <a:pt x="1031002" y="3835399"/>
                </a:lnTo>
                <a:lnTo>
                  <a:pt x="991947" y="3809999"/>
                </a:lnTo>
                <a:lnTo>
                  <a:pt x="915527" y="3759199"/>
                </a:lnTo>
                <a:lnTo>
                  <a:pt x="878187" y="3733799"/>
                </a:lnTo>
                <a:lnTo>
                  <a:pt x="841443" y="3708399"/>
                </a:lnTo>
                <a:lnTo>
                  <a:pt x="805308" y="3682999"/>
                </a:lnTo>
                <a:lnTo>
                  <a:pt x="769793" y="3657599"/>
                </a:lnTo>
                <a:lnTo>
                  <a:pt x="734912" y="3619499"/>
                </a:lnTo>
                <a:lnTo>
                  <a:pt x="700677" y="3594099"/>
                </a:lnTo>
                <a:lnTo>
                  <a:pt x="667099" y="3568699"/>
                </a:lnTo>
                <a:lnTo>
                  <a:pt x="634191" y="3530599"/>
                </a:lnTo>
                <a:lnTo>
                  <a:pt x="601967" y="3505199"/>
                </a:lnTo>
                <a:lnTo>
                  <a:pt x="570437" y="3467099"/>
                </a:lnTo>
                <a:lnTo>
                  <a:pt x="539614" y="3441699"/>
                </a:lnTo>
                <a:lnTo>
                  <a:pt x="509511" y="3403599"/>
                </a:lnTo>
                <a:lnTo>
                  <a:pt x="480140" y="3365499"/>
                </a:lnTo>
                <a:lnTo>
                  <a:pt x="451514" y="3340099"/>
                </a:lnTo>
                <a:lnTo>
                  <a:pt x="423644" y="3301999"/>
                </a:lnTo>
                <a:lnTo>
                  <a:pt x="396543" y="3263899"/>
                </a:lnTo>
                <a:lnTo>
                  <a:pt x="370223" y="3225799"/>
                </a:lnTo>
                <a:lnTo>
                  <a:pt x="344697" y="3187699"/>
                </a:lnTo>
                <a:lnTo>
                  <a:pt x="319976" y="3149599"/>
                </a:lnTo>
                <a:lnTo>
                  <a:pt x="296075" y="3111499"/>
                </a:lnTo>
                <a:lnTo>
                  <a:pt x="273003" y="3073399"/>
                </a:lnTo>
                <a:lnTo>
                  <a:pt x="250775" y="3035299"/>
                </a:lnTo>
                <a:lnTo>
                  <a:pt x="229402" y="2997199"/>
                </a:lnTo>
                <a:lnTo>
                  <a:pt x="208897" y="2959099"/>
                </a:lnTo>
                <a:lnTo>
                  <a:pt x="189272" y="2908299"/>
                </a:lnTo>
                <a:lnTo>
                  <a:pt x="170539" y="2870199"/>
                </a:lnTo>
                <a:lnTo>
                  <a:pt x="152711" y="2832099"/>
                </a:lnTo>
                <a:lnTo>
                  <a:pt x="135799" y="2781299"/>
                </a:lnTo>
                <a:lnTo>
                  <a:pt x="119817" y="2743199"/>
                </a:lnTo>
                <a:lnTo>
                  <a:pt x="104777" y="2692399"/>
                </a:lnTo>
                <a:lnTo>
                  <a:pt x="90691" y="2654299"/>
                </a:lnTo>
                <a:lnTo>
                  <a:pt x="77571" y="2616199"/>
                </a:lnTo>
                <a:lnTo>
                  <a:pt x="65430" y="2565399"/>
                </a:lnTo>
                <a:lnTo>
                  <a:pt x="54280" y="2514599"/>
                </a:lnTo>
                <a:lnTo>
                  <a:pt x="44133" y="2476499"/>
                </a:lnTo>
                <a:lnTo>
                  <a:pt x="35002" y="2425699"/>
                </a:lnTo>
                <a:lnTo>
                  <a:pt x="26899" y="2387599"/>
                </a:lnTo>
                <a:lnTo>
                  <a:pt x="19837" y="2336799"/>
                </a:lnTo>
                <a:lnTo>
                  <a:pt x="13827" y="2285999"/>
                </a:lnTo>
                <a:lnTo>
                  <a:pt x="8882" y="2235199"/>
                </a:lnTo>
                <a:lnTo>
                  <a:pt x="5014" y="2197099"/>
                </a:lnTo>
                <a:lnTo>
                  <a:pt x="2237" y="2146299"/>
                </a:lnTo>
                <a:lnTo>
                  <a:pt x="561" y="2095499"/>
                </a:lnTo>
                <a:lnTo>
                  <a:pt x="0" y="2044699"/>
                </a:lnTo>
                <a:lnTo>
                  <a:pt x="561" y="2006599"/>
                </a:lnTo>
                <a:lnTo>
                  <a:pt x="2237" y="1955799"/>
                </a:lnTo>
                <a:lnTo>
                  <a:pt x="5014" y="1904999"/>
                </a:lnTo>
                <a:lnTo>
                  <a:pt x="8882" y="1854199"/>
                </a:lnTo>
                <a:lnTo>
                  <a:pt x="13827" y="1803399"/>
                </a:lnTo>
                <a:lnTo>
                  <a:pt x="19837" y="1765299"/>
                </a:lnTo>
                <a:lnTo>
                  <a:pt x="26899" y="1714499"/>
                </a:lnTo>
                <a:lnTo>
                  <a:pt x="35002" y="1663699"/>
                </a:lnTo>
                <a:lnTo>
                  <a:pt x="44133" y="1625599"/>
                </a:lnTo>
                <a:lnTo>
                  <a:pt x="54280" y="1574799"/>
                </a:lnTo>
                <a:lnTo>
                  <a:pt x="65430" y="1536699"/>
                </a:lnTo>
                <a:lnTo>
                  <a:pt x="77571" y="1485899"/>
                </a:lnTo>
                <a:lnTo>
                  <a:pt x="90691" y="1447799"/>
                </a:lnTo>
                <a:lnTo>
                  <a:pt x="104777" y="1396999"/>
                </a:lnTo>
                <a:lnTo>
                  <a:pt x="119817" y="1358899"/>
                </a:lnTo>
                <a:lnTo>
                  <a:pt x="135799" y="1308099"/>
                </a:lnTo>
                <a:lnTo>
                  <a:pt x="152711" y="1269999"/>
                </a:lnTo>
                <a:lnTo>
                  <a:pt x="170539" y="1231899"/>
                </a:lnTo>
                <a:lnTo>
                  <a:pt x="189272" y="1181099"/>
                </a:lnTo>
                <a:lnTo>
                  <a:pt x="208897" y="1142999"/>
                </a:lnTo>
                <a:lnTo>
                  <a:pt x="229402" y="1104899"/>
                </a:lnTo>
                <a:lnTo>
                  <a:pt x="250775" y="1066799"/>
                </a:lnTo>
                <a:lnTo>
                  <a:pt x="273003" y="1028699"/>
                </a:lnTo>
                <a:lnTo>
                  <a:pt x="296075" y="990599"/>
                </a:lnTo>
                <a:lnTo>
                  <a:pt x="319976" y="952499"/>
                </a:lnTo>
                <a:lnTo>
                  <a:pt x="344697" y="914399"/>
                </a:lnTo>
                <a:lnTo>
                  <a:pt x="370223" y="876299"/>
                </a:lnTo>
                <a:lnTo>
                  <a:pt x="396543" y="838199"/>
                </a:lnTo>
                <a:lnTo>
                  <a:pt x="423644" y="800099"/>
                </a:lnTo>
                <a:lnTo>
                  <a:pt x="451514" y="761999"/>
                </a:lnTo>
                <a:lnTo>
                  <a:pt x="480140" y="723899"/>
                </a:lnTo>
                <a:lnTo>
                  <a:pt x="509511" y="698499"/>
                </a:lnTo>
                <a:lnTo>
                  <a:pt x="539614" y="660399"/>
                </a:lnTo>
                <a:lnTo>
                  <a:pt x="570437" y="622299"/>
                </a:lnTo>
                <a:lnTo>
                  <a:pt x="601967" y="596899"/>
                </a:lnTo>
                <a:lnTo>
                  <a:pt x="634191" y="558799"/>
                </a:lnTo>
                <a:lnTo>
                  <a:pt x="667099" y="533399"/>
                </a:lnTo>
                <a:lnTo>
                  <a:pt x="700677" y="507999"/>
                </a:lnTo>
                <a:lnTo>
                  <a:pt x="734912" y="469899"/>
                </a:lnTo>
                <a:lnTo>
                  <a:pt x="769793" y="444499"/>
                </a:lnTo>
                <a:lnTo>
                  <a:pt x="805308" y="419099"/>
                </a:lnTo>
                <a:lnTo>
                  <a:pt x="841443" y="393699"/>
                </a:lnTo>
                <a:lnTo>
                  <a:pt x="878187" y="368299"/>
                </a:lnTo>
                <a:lnTo>
                  <a:pt x="915527" y="342899"/>
                </a:lnTo>
                <a:lnTo>
                  <a:pt x="991947" y="292099"/>
                </a:lnTo>
                <a:lnTo>
                  <a:pt x="1070604" y="241299"/>
                </a:lnTo>
                <a:lnTo>
                  <a:pt x="1110741" y="228599"/>
                </a:lnTo>
                <a:lnTo>
                  <a:pt x="1192568" y="177799"/>
                </a:lnTo>
                <a:lnTo>
                  <a:pt x="1276385" y="152399"/>
                </a:lnTo>
                <a:lnTo>
                  <a:pt x="1319009" y="126999"/>
                </a:lnTo>
                <a:lnTo>
                  <a:pt x="1362094" y="114299"/>
                </a:lnTo>
                <a:lnTo>
                  <a:pt x="1675547" y="25399"/>
                </a:lnTo>
                <a:lnTo>
                  <a:pt x="2446093" y="25399"/>
                </a:lnTo>
                <a:lnTo>
                  <a:pt x="2728152" y="101599"/>
                </a:lnTo>
                <a:lnTo>
                  <a:pt x="2773903" y="126999"/>
                </a:lnTo>
                <a:lnTo>
                  <a:pt x="2819242" y="139699"/>
                </a:lnTo>
                <a:lnTo>
                  <a:pt x="2864152" y="165099"/>
                </a:lnTo>
                <a:lnTo>
                  <a:pt x="2908612" y="177799"/>
                </a:lnTo>
                <a:lnTo>
                  <a:pt x="2952603" y="203199"/>
                </a:lnTo>
                <a:lnTo>
                  <a:pt x="2996107" y="215899"/>
                </a:lnTo>
                <a:lnTo>
                  <a:pt x="3081573" y="266699"/>
                </a:lnTo>
                <a:lnTo>
                  <a:pt x="3164859" y="317499"/>
                </a:lnTo>
                <a:lnTo>
                  <a:pt x="3245808" y="368299"/>
                </a:lnTo>
                <a:lnTo>
                  <a:pt x="3285360" y="406399"/>
                </a:lnTo>
                <a:lnTo>
                  <a:pt x="3324269" y="431799"/>
                </a:lnTo>
                <a:lnTo>
                  <a:pt x="3362518" y="457199"/>
                </a:lnTo>
                <a:lnTo>
                  <a:pt x="3400088" y="495299"/>
                </a:lnTo>
                <a:lnTo>
                  <a:pt x="3436958" y="533399"/>
                </a:lnTo>
                <a:lnTo>
                  <a:pt x="3473110" y="558799"/>
                </a:lnTo>
                <a:lnTo>
                  <a:pt x="3508524" y="596899"/>
                </a:lnTo>
                <a:lnTo>
                  <a:pt x="3543097" y="634999"/>
                </a:lnTo>
                <a:lnTo>
                  <a:pt x="3576731" y="673099"/>
                </a:lnTo>
                <a:lnTo>
                  <a:pt x="3609418" y="698499"/>
                </a:lnTo>
                <a:lnTo>
                  <a:pt x="3641152" y="736599"/>
                </a:lnTo>
                <a:lnTo>
                  <a:pt x="3671922" y="774699"/>
                </a:lnTo>
                <a:lnTo>
                  <a:pt x="3701723" y="812799"/>
                </a:lnTo>
                <a:lnTo>
                  <a:pt x="3730545" y="863599"/>
                </a:lnTo>
                <a:lnTo>
                  <a:pt x="3758381" y="901699"/>
                </a:lnTo>
                <a:lnTo>
                  <a:pt x="3785222" y="939799"/>
                </a:lnTo>
                <a:lnTo>
                  <a:pt x="3811062" y="977899"/>
                </a:lnTo>
                <a:lnTo>
                  <a:pt x="3835891" y="1028699"/>
                </a:lnTo>
                <a:lnTo>
                  <a:pt x="3859703" y="1066799"/>
                </a:lnTo>
                <a:lnTo>
                  <a:pt x="3882488" y="1104899"/>
                </a:lnTo>
                <a:lnTo>
                  <a:pt x="3904239" y="1155699"/>
                </a:lnTo>
                <a:lnTo>
                  <a:pt x="3924949" y="1193799"/>
                </a:lnTo>
                <a:lnTo>
                  <a:pt x="3944608" y="1244599"/>
                </a:lnTo>
                <a:lnTo>
                  <a:pt x="3963210" y="1282699"/>
                </a:lnTo>
                <a:lnTo>
                  <a:pt x="3980746" y="1333499"/>
                </a:lnTo>
                <a:lnTo>
                  <a:pt x="3997208" y="1371599"/>
                </a:lnTo>
                <a:lnTo>
                  <a:pt x="4012589" y="1422399"/>
                </a:lnTo>
                <a:lnTo>
                  <a:pt x="4026880" y="1473199"/>
                </a:lnTo>
                <a:lnTo>
                  <a:pt x="4040073" y="1511299"/>
                </a:lnTo>
                <a:lnTo>
                  <a:pt x="4052161" y="1562099"/>
                </a:lnTo>
                <a:lnTo>
                  <a:pt x="4063135" y="1612899"/>
                </a:lnTo>
                <a:lnTo>
                  <a:pt x="4072988" y="1663699"/>
                </a:lnTo>
                <a:lnTo>
                  <a:pt x="4081712" y="1701799"/>
                </a:lnTo>
                <a:lnTo>
                  <a:pt x="4089298" y="1752599"/>
                </a:lnTo>
                <a:lnTo>
                  <a:pt x="4095739" y="1803399"/>
                </a:lnTo>
                <a:lnTo>
                  <a:pt x="4101026" y="1854199"/>
                </a:lnTo>
                <a:lnTo>
                  <a:pt x="4105153" y="1904999"/>
                </a:lnTo>
                <a:lnTo>
                  <a:pt x="4108110" y="1955799"/>
                </a:lnTo>
                <a:lnTo>
                  <a:pt x="4109890" y="1993899"/>
                </a:lnTo>
                <a:lnTo>
                  <a:pt x="4110486" y="2044699"/>
                </a:lnTo>
                <a:lnTo>
                  <a:pt x="4109924" y="2095499"/>
                </a:lnTo>
                <a:lnTo>
                  <a:pt x="4108249" y="2146299"/>
                </a:lnTo>
                <a:lnTo>
                  <a:pt x="4105471" y="2197099"/>
                </a:lnTo>
                <a:lnTo>
                  <a:pt x="4101603" y="2235199"/>
                </a:lnTo>
                <a:lnTo>
                  <a:pt x="4096658" y="2285999"/>
                </a:lnTo>
                <a:lnTo>
                  <a:pt x="4090649" y="2336799"/>
                </a:lnTo>
                <a:lnTo>
                  <a:pt x="4083586" y="2387599"/>
                </a:lnTo>
                <a:lnTo>
                  <a:pt x="4075483" y="2425699"/>
                </a:lnTo>
                <a:lnTo>
                  <a:pt x="4066352" y="2476499"/>
                </a:lnTo>
                <a:lnTo>
                  <a:pt x="4056205" y="2514599"/>
                </a:lnTo>
                <a:lnTo>
                  <a:pt x="4045055" y="2565399"/>
                </a:lnTo>
                <a:lnTo>
                  <a:pt x="4032914" y="2616199"/>
                </a:lnTo>
                <a:lnTo>
                  <a:pt x="4019794" y="2654299"/>
                </a:lnTo>
                <a:lnTo>
                  <a:pt x="4005708" y="2692399"/>
                </a:lnTo>
                <a:lnTo>
                  <a:pt x="3990668" y="2743199"/>
                </a:lnTo>
                <a:lnTo>
                  <a:pt x="3974686" y="2781299"/>
                </a:lnTo>
                <a:lnTo>
                  <a:pt x="3957775" y="2832099"/>
                </a:lnTo>
                <a:lnTo>
                  <a:pt x="3939947" y="2870199"/>
                </a:lnTo>
                <a:lnTo>
                  <a:pt x="3921214" y="2908299"/>
                </a:lnTo>
                <a:lnTo>
                  <a:pt x="3901589" y="2959099"/>
                </a:lnTo>
                <a:lnTo>
                  <a:pt x="3881083" y="2997199"/>
                </a:lnTo>
                <a:lnTo>
                  <a:pt x="3859710" y="3035299"/>
                </a:lnTo>
                <a:lnTo>
                  <a:pt x="3837482" y="3073399"/>
                </a:lnTo>
                <a:lnTo>
                  <a:pt x="3814411" y="3111499"/>
                </a:lnTo>
                <a:lnTo>
                  <a:pt x="3790509" y="3149599"/>
                </a:lnTo>
                <a:lnTo>
                  <a:pt x="3765789" y="3187699"/>
                </a:lnTo>
                <a:lnTo>
                  <a:pt x="3740263" y="3225799"/>
                </a:lnTo>
                <a:lnTo>
                  <a:pt x="3713943" y="3263899"/>
                </a:lnTo>
                <a:lnTo>
                  <a:pt x="3686842" y="3301999"/>
                </a:lnTo>
                <a:lnTo>
                  <a:pt x="3658972" y="3340099"/>
                </a:lnTo>
                <a:lnTo>
                  <a:pt x="3630346" y="3365499"/>
                </a:lnTo>
                <a:lnTo>
                  <a:pt x="3600975" y="3403599"/>
                </a:lnTo>
                <a:lnTo>
                  <a:pt x="3570872" y="3441699"/>
                </a:lnTo>
                <a:lnTo>
                  <a:pt x="3540049" y="3467099"/>
                </a:lnTo>
                <a:lnTo>
                  <a:pt x="3508519" y="3505199"/>
                </a:lnTo>
                <a:lnTo>
                  <a:pt x="3476295" y="3530599"/>
                </a:lnTo>
                <a:lnTo>
                  <a:pt x="3443387" y="3568699"/>
                </a:lnTo>
                <a:lnTo>
                  <a:pt x="3409810" y="3594099"/>
                </a:lnTo>
                <a:lnTo>
                  <a:pt x="3375574" y="3619499"/>
                </a:lnTo>
                <a:lnTo>
                  <a:pt x="3340693" y="3657599"/>
                </a:lnTo>
                <a:lnTo>
                  <a:pt x="3305178" y="3682999"/>
                </a:lnTo>
                <a:lnTo>
                  <a:pt x="3269043" y="3708399"/>
                </a:lnTo>
                <a:lnTo>
                  <a:pt x="3232299" y="3733799"/>
                </a:lnTo>
                <a:lnTo>
                  <a:pt x="3194959" y="3759199"/>
                </a:lnTo>
                <a:lnTo>
                  <a:pt x="3118539" y="3809999"/>
                </a:lnTo>
                <a:lnTo>
                  <a:pt x="3079484" y="3835399"/>
                </a:lnTo>
                <a:lnTo>
                  <a:pt x="3039882" y="3848099"/>
                </a:lnTo>
                <a:lnTo>
                  <a:pt x="2959087" y="3898899"/>
                </a:lnTo>
                <a:lnTo>
                  <a:pt x="2917918" y="3911599"/>
                </a:lnTo>
                <a:lnTo>
                  <a:pt x="2876252" y="3936999"/>
                </a:lnTo>
                <a:lnTo>
                  <a:pt x="2791477" y="3962399"/>
                </a:lnTo>
                <a:lnTo>
                  <a:pt x="2748392" y="3987799"/>
                </a:lnTo>
                <a:lnTo>
                  <a:pt x="2480902" y="4063999"/>
                </a:lnTo>
                <a:close/>
              </a:path>
              <a:path w="4110990" h="4102100">
                <a:moveTo>
                  <a:pt x="2341939" y="4089399"/>
                </a:moveTo>
                <a:lnTo>
                  <a:pt x="1768546" y="4089399"/>
                </a:lnTo>
                <a:lnTo>
                  <a:pt x="1675547" y="4063999"/>
                </a:lnTo>
                <a:lnTo>
                  <a:pt x="2434939" y="4063999"/>
                </a:lnTo>
                <a:lnTo>
                  <a:pt x="2341939" y="4089399"/>
                </a:lnTo>
                <a:close/>
              </a:path>
              <a:path w="4110990" h="4102100">
                <a:moveTo>
                  <a:pt x="2199942" y="4102099"/>
                </a:moveTo>
                <a:lnTo>
                  <a:pt x="1910544" y="4102099"/>
                </a:lnTo>
                <a:lnTo>
                  <a:pt x="1862895" y="4089399"/>
                </a:lnTo>
                <a:lnTo>
                  <a:pt x="2247591" y="4089399"/>
                </a:lnTo>
                <a:lnTo>
                  <a:pt x="2199942" y="4102099"/>
                </a:lnTo>
                <a:close/>
              </a:path>
            </a:pathLst>
          </a:custGeom>
          <a:solidFill>
            <a:srgbClr val="A8D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12985" y="1856018"/>
            <a:ext cx="1402080" cy="1433830"/>
          </a:xfrm>
          <a:custGeom>
            <a:avLst/>
            <a:gdLst/>
            <a:ahLst/>
            <a:cxnLst/>
            <a:rect l="l" t="t" r="r" b="b"/>
            <a:pathLst>
              <a:path w="1402079" h="1433829">
                <a:moveTo>
                  <a:pt x="700728" y="1433319"/>
                </a:moveTo>
                <a:lnTo>
                  <a:pt x="652752" y="1431665"/>
                </a:lnTo>
                <a:lnTo>
                  <a:pt x="605643" y="1426777"/>
                </a:lnTo>
                <a:lnTo>
                  <a:pt x="559506" y="1418759"/>
                </a:lnTo>
                <a:lnTo>
                  <a:pt x="514446" y="1407719"/>
                </a:lnTo>
                <a:lnTo>
                  <a:pt x="470567" y="1393764"/>
                </a:lnTo>
                <a:lnTo>
                  <a:pt x="427972" y="1377000"/>
                </a:lnTo>
                <a:lnTo>
                  <a:pt x="386767" y="1357534"/>
                </a:lnTo>
                <a:lnTo>
                  <a:pt x="347056" y="1335474"/>
                </a:lnTo>
                <a:lnTo>
                  <a:pt x="308943" y="1310924"/>
                </a:lnTo>
                <a:lnTo>
                  <a:pt x="272533" y="1283993"/>
                </a:lnTo>
                <a:lnTo>
                  <a:pt x="237930" y="1254788"/>
                </a:lnTo>
                <a:lnTo>
                  <a:pt x="205238" y="1223414"/>
                </a:lnTo>
                <a:lnTo>
                  <a:pt x="174561" y="1189978"/>
                </a:lnTo>
                <a:lnTo>
                  <a:pt x="146005" y="1154588"/>
                </a:lnTo>
                <a:lnTo>
                  <a:pt x="119673" y="1117350"/>
                </a:lnTo>
                <a:lnTo>
                  <a:pt x="95669" y="1078371"/>
                </a:lnTo>
                <a:lnTo>
                  <a:pt x="74099" y="1037757"/>
                </a:lnTo>
                <a:lnTo>
                  <a:pt x="55066" y="995615"/>
                </a:lnTo>
                <a:lnTo>
                  <a:pt x="38675" y="952052"/>
                </a:lnTo>
                <a:lnTo>
                  <a:pt x="25030" y="907175"/>
                </a:lnTo>
                <a:lnTo>
                  <a:pt x="14236" y="861091"/>
                </a:lnTo>
                <a:lnTo>
                  <a:pt x="6396" y="813905"/>
                </a:lnTo>
                <a:lnTo>
                  <a:pt x="1616" y="765726"/>
                </a:lnTo>
                <a:lnTo>
                  <a:pt x="0" y="716659"/>
                </a:lnTo>
                <a:lnTo>
                  <a:pt x="1616" y="667592"/>
                </a:lnTo>
                <a:lnTo>
                  <a:pt x="6396" y="619413"/>
                </a:lnTo>
                <a:lnTo>
                  <a:pt x="14236" y="572228"/>
                </a:lnTo>
                <a:lnTo>
                  <a:pt x="25030" y="526143"/>
                </a:lnTo>
                <a:lnTo>
                  <a:pt x="38675" y="481266"/>
                </a:lnTo>
                <a:lnTo>
                  <a:pt x="55066" y="437703"/>
                </a:lnTo>
                <a:lnTo>
                  <a:pt x="74099" y="395562"/>
                </a:lnTo>
                <a:lnTo>
                  <a:pt x="95669" y="354948"/>
                </a:lnTo>
                <a:lnTo>
                  <a:pt x="119673" y="315968"/>
                </a:lnTo>
                <a:lnTo>
                  <a:pt x="146005" y="278730"/>
                </a:lnTo>
                <a:lnTo>
                  <a:pt x="174561" y="243340"/>
                </a:lnTo>
                <a:lnTo>
                  <a:pt x="205239" y="209903"/>
                </a:lnTo>
                <a:lnTo>
                  <a:pt x="237930" y="178531"/>
                </a:lnTo>
                <a:lnTo>
                  <a:pt x="272533" y="149325"/>
                </a:lnTo>
                <a:lnTo>
                  <a:pt x="308943" y="122394"/>
                </a:lnTo>
                <a:lnTo>
                  <a:pt x="347056" y="97845"/>
                </a:lnTo>
                <a:lnTo>
                  <a:pt x="386767" y="75784"/>
                </a:lnTo>
                <a:lnTo>
                  <a:pt x="427972" y="56318"/>
                </a:lnTo>
                <a:lnTo>
                  <a:pt x="470567" y="39555"/>
                </a:lnTo>
                <a:lnTo>
                  <a:pt x="514446" y="25599"/>
                </a:lnTo>
                <a:lnTo>
                  <a:pt x="559506" y="14560"/>
                </a:lnTo>
                <a:lnTo>
                  <a:pt x="605643" y="6542"/>
                </a:lnTo>
                <a:lnTo>
                  <a:pt x="652752" y="1653"/>
                </a:lnTo>
                <a:lnTo>
                  <a:pt x="700728" y="0"/>
                </a:lnTo>
                <a:lnTo>
                  <a:pt x="751194" y="1859"/>
                </a:lnTo>
                <a:lnTo>
                  <a:pt x="801106" y="7388"/>
                </a:lnTo>
                <a:lnTo>
                  <a:pt x="850288" y="16511"/>
                </a:lnTo>
                <a:lnTo>
                  <a:pt x="898562" y="29153"/>
                </a:lnTo>
                <a:lnTo>
                  <a:pt x="945751" y="45240"/>
                </a:lnTo>
                <a:lnTo>
                  <a:pt x="991679" y="64697"/>
                </a:lnTo>
                <a:lnTo>
                  <a:pt x="1036169" y="87448"/>
                </a:lnTo>
                <a:lnTo>
                  <a:pt x="1079045" y="113419"/>
                </a:lnTo>
                <a:lnTo>
                  <a:pt x="1120129" y="142536"/>
                </a:lnTo>
                <a:lnTo>
                  <a:pt x="1159245" y="174722"/>
                </a:lnTo>
                <a:lnTo>
                  <a:pt x="1196217" y="209905"/>
                </a:lnTo>
                <a:lnTo>
                  <a:pt x="1230615" y="247715"/>
                </a:lnTo>
                <a:lnTo>
                  <a:pt x="1262086" y="287720"/>
                </a:lnTo>
                <a:lnTo>
                  <a:pt x="1290555" y="329739"/>
                </a:lnTo>
                <a:lnTo>
                  <a:pt x="1315949" y="373589"/>
                </a:lnTo>
                <a:lnTo>
                  <a:pt x="1338194" y="419091"/>
                </a:lnTo>
                <a:lnTo>
                  <a:pt x="1357219" y="466064"/>
                </a:lnTo>
                <a:lnTo>
                  <a:pt x="1372948" y="514326"/>
                </a:lnTo>
                <a:lnTo>
                  <a:pt x="1385309" y="563698"/>
                </a:lnTo>
                <a:lnTo>
                  <a:pt x="1394230" y="613998"/>
                </a:lnTo>
                <a:lnTo>
                  <a:pt x="1399636" y="665045"/>
                </a:lnTo>
                <a:lnTo>
                  <a:pt x="1401454" y="716659"/>
                </a:lnTo>
                <a:lnTo>
                  <a:pt x="1399837" y="765726"/>
                </a:lnTo>
                <a:lnTo>
                  <a:pt x="1395057" y="813905"/>
                </a:lnTo>
                <a:lnTo>
                  <a:pt x="1387218" y="861091"/>
                </a:lnTo>
                <a:lnTo>
                  <a:pt x="1376423" y="907175"/>
                </a:lnTo>
                <a:lnTo>
                  <a:pt x="1362778" y="952052"/>
                </a:lnTo>
                <a:lnTo>
                  <a:pt x="1346387" y="995615"/>
                </a:lnTo>
                <a:lnTo>
                  <a:pt x="1327355" y="1037757"/>
                </a:lnTo>
                <a:lnTo>
                  <a:pt x="1305784" y="1078371"/>
                </a:lnTo>
                <a:lnTo>
                  <a:pt x="1281781" y="1117350"/>
                </a:lnTo>
                <a:lnTo>
                  <a:pt x="1255449" y="1154588"/>
                </a:lnTo>
                <a:lnTo>
                  <a:pt x="1226892" y="1189978"/>
                </a:lnTo>
                <a:lnTo>
                  <a:pt x="1196216" y="1223414"/>
                </a:lnTo>
                <a:lnTo>
                  <a:pt x="1163524" y="1254788"/>
                </a:lnTo>
                <a:lnTo>
                  <a:pt x="1128921" y="1283993"/>
                </a:lnTo>
                <a:lnTo>
                  <a:pt x="1092511" y="1310924"/>
                </a:lnTo>
                <a:lnTo>
                  <a:pt x="1054398" y="1335474"/>
                </a:lnTo>
                <a:lnTo>
                  <a:pt x="1014687" y="1357534"/>
                </a:lnTo>
                <a:lnTo>
                  <a:pt x="973482" y="1377000"/>
                </a:lnTo>
                <a:lnTo>
                  <a:pt x="930888" y="1393764"/>
                </a:lnTo>
                <a:lnTo>
                  <a:pt x="887009" y="1407719"/>
                </a:lnTo>
                <a:lnTo>
                  <a:pt x="841949" y="1418759"/>
                </a:lnTo>
                <a:lnTo>
                  <a:pt x="795812" y="1426777"/>
                </a:lnTo>
                <a:lnTo>
                  <a:pt x="748704" y="1431665"/>
                </a:lnTo>
                <a:lnTo>
                  <a:pt x="700728" y="1433319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86541" y="3625365"/>
            <a:ext cx="1402080" cy="1433830"/>
          </a:xfrm>
          <a:custGeom>
            <a:avLst/>
            <a:gdLst/>
            <a:ahLst/>
            <a:cxnLst/>
            <a:rect l="l" t="t" r="r" b="b"/>
            <a:pathLst>
              <a:path w="1402079" h="1433829">
                <a:moveTo>
                  <a:pt x="700725" y="1433319"/>
                </a:moveTo>
                <a:lnTo>
                  <a:pt x="652749" y="1431665"/>
                </a:lnTo>
                <a:lnTo>
                  <a:pt x="605641" y="1426777"/>
                </a:lnTo>
                <a:lnTo>
                  <a:pt x="559505" y="1418759"/>
                </a:lnTo>
                <a:lnTo>
                  <a:pt x="514445" y="1407719"/>
                </a:lnTo>
                <a:lnTo>
                  <a:pt x="470565" y="1393764"/>
                </a:lnTo>
                <a:lnTo>
                  <a:pt x="427971" y="1377000"/>
                </a:lnTo>
                <a:lnTo>
                  <a:pt x="386766" y="1357534"/>
                </a:lnTo>
                <a:lnTo>
                  <a:pt x="347055" y="1335474"/>
                </a:lnTo>
                <a:lnTo>
                  <a:pt x="308943" y="1310924"/>
                </a:lnTo>
                <a:lnTo>
                  <a:pt x="272533" y="1283993"/>
                </a:lnTo>
                <a:lnTo>
                  <a:pt x="237929" y="1254788"/>
                </a:lnTo>
                <a:lnTo>
                  <a:pt x="205237" y="1223414"/>
                </a:lnTo>
                <a:lnTo>
                  <a:pt x="174561" y="1189978"/>
                </a:lnTo>
                <a:lnTo>
                  <a:pt x="146004" y="1154588"/>
                </a:lnTo>
                <a:lnTo>
                  <a:pt x="119672" y="1117350"/>
                </a:lnTo>
                <a:lnTo>
                  <a:pt x="95669" y="1078371"/>
                </a:lnTo>
                <a:lnTo>
                  <a:pt x="74099" y="1037757"/>
                </a:lnTo>
                <a:lnTo>
                  <a:pt x="55066" y="995615"/>
                </a:lnTo>
                <a:lnTo>
                  <a:pt x="38675" y="952052"/>
                </a:lnTo>
                <a:lnTo>
                  <a:pt x="25030" y="907175"/>
                </a:lnTo>
                <a:lnTo>
                  <a:pt x="14236" y="861091"/>
                </a:lnTo>
                <a:lnTo>
                  <a:pt x="6396" y="813905"/>
                </a:lnTo>
                <a:lnTo>
                  <a:pt x="1616" y="765726"/>
                </a:lnTo>
                <a:lnTo>
                  <a:pt x="0" y="716659"/>
                </a:lnTo>
                <a:lnTo>
                  <a:pt x="1616" y="667592"/>
                </a:lnTo>
                <a:lnTo>
                  <a:pt x="6396" y="619413"/>
                </a:lnTo>
                <a:lnTo>
                  <a:pt x="14236" y="572228"/>
                </a:lnTo>
                <a:lnTo>
                  <a:pt x="25030" y="526143"/>
                </a:lnTo>
                <a:lnTo>
                  <a:pt x="38675" y="481266"/>
                </a:lnTo>
                <a:lnTo>
                  <a:pt x="55066" y="437703"/>
                </a:lnTo>
                <a:lnTo>
                  <a:pt x="74099" y="395562"/>
                </a:lnTo>
                <a:lnTo>
                  <a:pt x="95669" y="354948"/>
                </a:lnTo>
                <a:lnTo>
                  <a:pt x="119672" y="315968"/>
                </a:lnTo>
                <a:lnTo>
                  <a:pt x="146004" y="278730"/>
                </a:lnTo>
                <a:lnTo>
                  <a:pt x="174561" y="243340"/>
                </a:lnTo>
                <a:lnTo>
                  <a:pt x="205237" y="209905"/>
                </a:lnTo>
                <a:lnTo>
                  <a:pt x="237929" y="178531"/>
                </a:lnTo>
                <a:lnTo>
                  <a:pt x="272533" y="149325"/>
                </a:lnTo>
                <a:lnTo>
                  <a:pt x="308943" y="122394"/>
                </a:lnTo>
                <a:lnTo>
                  <a:pt x="347055" y="97845"/>
                </a:lnTo>
                <a:lnTo>
                  <a:pt x="386766" y="75784"/>
                </a:lnTo>
                <a:lnTo>
                  <a:pt x="427971" y="56318"/>
                </a:lnTo>
                <a:lnTo>
                  <a:pt x="470565" y="39555"/>
                </a:lnTo>
                <a:lnTo>
                  <a:pt x="514445" y="25599"/>
                </a:lnTo>
                <a:lnTo>
                  <a:pt x="559505" y="14560"/>
                </a:lnTo>
                <a:lnTo>
                  <a:pt x="605641" y="6542"/>
                </a:lnTo>
                <a:lnTo>
                  <a:pt x="652749" y="1653"/>
                </a:lnTo>
                <a:lnTo>
                  <a:pt x="700725" y="0"/>
                </a:lnTo>
                <a:lnTo>
                  <a:pt x="751192" y="1859"/>
                </a:lnTo>
                <a:lnTo>
                  <a:pt x="801105" y="7388"/>
                </a:lnTo>
                <a:lnTo>
                  <a:pt x="850286" y="16511"/>
                </a:lnTo>
                <a:lnTo>
                  <a:pt x="898560" y="29153"/>
                </a:lnTo>
                <a:lnTo>
                  <a:pt x="945750" y="45240"/>
                </a:lnTo>
                <a:lnTo>
                  <a:pt x="991678" y="64697"/>
                </a:lnTo>
                <a:lnTo>
                  <a:pt x="1036168" y="87449"/>
                </a:lnTo>
                <a:lnTo>
                  <a:pt x="1079044" y="113420"/>
                </a:lnTo>
                <a:lnTo>
                  <a:pt x="1120128" y="142537"/>
                </a:lnTo>
                <a:lnTo>
                  <a:pt x="1159244" y="174724"/>
                </a:lnTo>
                <a:lnTo>
                  <a:pt x="1196215" y="209906"/>
                </a:lnTo>
                <a:lnTo>
                  <a:pt x="1230615" y="247717"/>
                </a:lnTo>
                <a:lnTo>
                  <a:pt x="1262086" y="287722"/>
                </a:lnTo>
                <a:lnTo>
                  <a:pt x="1290555" y="329740"/>
                </a:lnTo>
                <a:lnTo>
                  <a:pt x="1315949" y="373590"/>
                </a:lnTo>
                <a:lnTo>
                  <a:pt x="1338194" y="419092"/>
                </a:lnTo>
                <a:lnTo>
                  <a:pt x="1357219" y="466064"/>
                </a:lnTo>
                <a:lnTo>
                  <a:pt x="1372948" y="514326"/>
                </a:lnTo>
                <a:lnTo>
                  <a:pt x="1385309" y="563698"/>
                </a:lnTo>
                <a:lnTo>
                  <a:pt x="1394230" y="613998"/>
                </a:lnTo>
                <a:lnTo>
                  <a:pt x="1399636" y="665045"/>
                </a:lnTo>
                <a:lnTo>
                  <a:pt x="1401454" y="716659"/>
                </a:lnTo>
                <a:lnTo>
                  <a:pt x="1399837" y="765726"/>
                </a:lnTo>
                <a:lnTo>
                  <a:pt x="1395057" y="813905"/>
                </a:lnTo>
                <a:lnTo>
                  <a:pt x="1387218" y="861091"/>
                </a:lnTo>
                <a:lnTo>
                  <a:pt x="1376423" y="907175"/>
                </a:lnTo>
                <a:lnTo>
                  <a:pt x="1362778" y="952052"/>
                </a:lnTo>
                <a:lnTo>
                  <a:pt x="1346387" y="995615"/>
                </a:lnTo>
                <a:lnTo>
                  <a:pt x="1327354" y="1037757"/>
                </a:lnTo>
                <a:lnTo>
                  <a:pt x="1305784" y="1078371"/>
                </a:lnTo>
                <a:lnTo>
                  <a:pt x="1281781" y="1117350"/>
                </a:lnTo>
                <a:lnTo>
                  <a:pt x="1255449" y="1154588"/>
                </a:lnTo>
                <a:lnTo>
                  <a:pt x="1226892" y="1189978"/>
                </a:lnTo>
                <a:lnTo>
                  <a:pt x="1196216" y="1223414"/>
                </a:lnTo>
                <a:lnTo>
                  <a:pt x="1163524" y="1254788"/>
                </a:lnTo>
                <a:lnTo>
                  <a:pt x="1128920" y="1283993"/>
                </a:lnTo>
                <a:lnTo>
                  <a:pt x="1092510" y="1310924"/>
                </a:lnTo>
                <a:lnTo>
                  <a:pt x="1054397" y="1335474"/>
                </a:lnTo>
                <a:lnTo>
                  <a:pt x="1014686" y="1357534"/>
                </a:lnTo>
                <a:lnTo>
                  <a:pt x="973481" y="1377000"/>
                </a:lnTo>
                <a:lnTo>
                  <a:pt x="930887" y="1393764"/>
                </a:lnTo>
                <a:lnTo>
                  <a:pt x="887007" y="1407719"/>
                </a:lnTo>
                <a:lnTo>
                  <a:pt x="841947" y="1418759"/>
                </a:lnTo>
                <a:lnTo>
                  <a:pt x="795810" y="1426777"/>
                </a:lnTo>
                <a:lnTo>
                  <a:pt x="748702" y="1431665"/>
                </a:lnTo>
                <a:lnTo>
                  <a:pt x="700725" y="1433319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57711" y="3606959"/>
            <a:ext cx="1402080" cy="1433830"/>
          </a:xfrm>
          <a:custGeom>
            <a:avLst/>
            <a:gdLst/>
            <a:ahLst/>
            <a:cxnLst/>
            <a:rect l="l" t="t" r="r" b="b"/>
            <a:pathLst>
              <a:path w="1402079" h="1433829">
                <a:moveTo>
                  <a:pt x="700725" y="1433319"/>
                </a:moveTo>
                <a:lnTo>
                  <a:pt x="652749" y="1431665"/>
                </a:lnTo>
                <a:lnTo>
                  <a:pt x="605641" y="1426777"/>
                </a:lnTo>
                <a:lnTo>
                  <a:pt x="559505" y="1418759"/>
                </a:lnTo>
                <a:lnTo>
                  <a:pt x="514445" y="1407719"/>
                </a:lnTo>
                <a:lnTo>
                  <a:pt x="470565" y="1393764"/>
                </a:lnTo>
                <a:lnTo>
                  <a:pt x="427971" y="1377000"/>
                </a:lnTo>
                <a:lnTo>
                  <a:pt x="386766" y="1357534"/>
                </a:lnTo>
                <a:lnTo>
                  <a:pt x="347055" y="1335474"/>
                </a:lnTo>
                <a:lnTo>
                  <a:pt x="308943" y="1310924"/>
                </a:lnTo>
                <a:lnTo>
                  <a:pt x="272533" y="1283993"/>
                </a:lnTo>
                <a:lnTo>
                  <a:pt x="237929" y="1254788"/>
                </a:lnTo>
                <a:lnTo>
                  <a:pt x="205237" y="1223414"/>
                </a:lnTo>
                <a:lnTo>
                  <a:pt x="174561" y="1189978"/>
                </a:lnTo>
                <a:lnTo>
                  <a:pt x="146004" y="1154588"/>
                </a:lnTo>
                <a:lnTo>
                  <a:pt x="119672" y="1117350"/>
                </a:lnTo>
                <a:lnTo>
                  <a:pt x="95669" y="1078371"/>
                </a:lnTo>
                <a:lnTo>
                  <a:pt x="74099" y="1037757"/>
                </a:lnTo>
                <a:lnTo>
                  <a:pt x="55066" y="995615"/>
                </a:lnTo>
                <a:lnTo>
                  <a:pt x="38675" y="952052"/>
                </a:lnTo>
                <a:lnTo>
                  <a:pt x="25030" y="907175"/>
                </a:lnTo>
                <a:lnTo>
                  <a:pt x="14236" y="861091"/>
                </a:lnTo>
                <a:lnTo>
                  <a:pt x="6396" y="813905"/>
                </a:lnTo>
                <a:lnTo>
                  <a:pt x="1616" y="765726"/>
                </a:lnTo>
                <a:lnTo>
                  <a:pt x="0" y="716659"/>
                </a:lnTo>
                <a:lnTo>
                  <a:pt x="1616" y="667592"/>
                </a:lnTo>
                <a:lnTo>
                  <a:pt x="6396" y="619413"/>
                </a:lnTo>
                <a:lnTo>
                  <a:pt x="14236" y="572228"/>
                </a:lnTo>
                <a:lnTo>
                  <a:pt x="25030" y="526143"/>
                </a:lnTo>
                <a:lnTo>
                  <a:pt x="38675" y="481266"/>
                </a:lnTo>
                <a:lnTo>
                  <a:pt x="55066" y="437703"/>
                </a:lnTo>
                <a:lnTo>
                  <a:pt x="74099" y="395562"/>
                </a:lnTo>
                <a:lnTo>
                  <a:pt x="95669" y="354948"/>
                </a:lnTo>
                <a:lnTo>
                  <a:pt x="119672" y="315968"/>
                </a:lnTo>
                <a:lnTo>
                  <a:pt x="146004" y="278730"/>
                </a:lnTo>
                <a:lnTo>
                  <a:pt x="174561" y="243340"/>
                </a:lnTo>
                <a:lnTo>
                  <a:pt x="205239" y="209903"/>
                </a:lnTo>
                <a:lnTo>
                  <a:pt x="237929" y="178531"/>
                </a:lnTo>
                <a:lnTo>
                  <a:pt x="272533" y="149325"/>
                </a:lnTo>
                <a:lnTo>
                  <a:pt x="308943" y="122394"/>
                </a:lnTo>
                <a:lnTo>
                  <a:pt x="347055" y="97845"/>
                </a:lnTo>
                <a:lnTo>
                  <a:pt x="386766" y="75784"/>
                </a:lnTo>
                <a:lnTo>
                  <a:pt x="427971" y="56318"/>
                </a:lnTo>
                <a:lnTo>
                  <a:pt x="470565" y="39555"/>
                </a:lnTo>
                <a:lnTo>
                  <a:pt x="514445" y="25599"/>
                </a:lnTo>
                <a:lnTo>
                  <a:pt x="559505" y="14560"/>
                </a:lnTo>
                <a:lnTo>
                  <a:pt x="605641" y="6542"/>
                </a:lnTo>
                <a:lnTo>
                  <a:pt x="652749" y="1653"/>
                </a:lnTo>
                <a:lnTo>
                  <a:pt x="700725" y="0"/>
                </a:lnTo>
                <a:lnTo>
                  <a:pt x="751192" y="1859"/>
                </a:lnTo>
                <a:lnTo>
                  <a:pt x="801105" y="7388"/>
                </a:lnTo>
                <a:lnTo>
                  <a:pt x="850287" y="16511"/>
                </a:lnTo>
                <a:lnTo>
                  <a:pt x="898561" y="29153"/>
                </a:lnTo>
                <a:lnTo>
                  <a:pt x="945751" y="45240"/>
                </a:lnTo>
                <a:lnTo>
                  <a:pt x="991679" y="64697"/>
                </a:lnTo>
                <a:lnTo>
                  <a:pt x="1036169" y="87448"/>
                </a:lnTo>
                <a:lnTo>
                  <a:pt x="1079045" y="113419"/>
                </a:lnTo>
                <a:lnTo>
                  <a:pt x="1120129" y="142536"/>
                </a:lnTo>
                <a:lnTo>
                  <a:pt x="1159245" y="174722"/>
                </a:lnTo>
                <a:lnTo>
                  <a:pt x="1196217" y="209905"/>
                </a:lnTo>
                <a:lnTo>
                  <a:pt x="1230615" y="247715"/>
                </a:lnTo>
                <a:lnTo>
                  <a:pt x="1262086" y="287720"/>
                </a:lnTo>
                <a:lnTo>
                  <a:pt x="1290555" y="329739"/>
                </a:lnTo>
                <a:lnTo>
                  <a:pt x="1315949" y="373589"/>
                </a:lnTo>
                <a:lnTo>
                  <a:pt x="1338194" y="419091"/>
                </a:lnTo>
                <a:lnTo>
                  <a:pt x="1357219" y="466064"/>
                </a:lnTo>
                <a:lnTo>
                  <a:pt x="1372948" y="514326"/>
                </a:lnTo>
                <a:lnTo>
                  <a:pt x="1385309" y="563698"/>
                </a:lnTo>
                <a:lnTo>
                  <a:pt x="1394230" y="613998"/>
                </a:lnTo>
                <a:lnTo>
                  <a:pt x="1399636" y="665045"/>
                </a:lnTo>
                <a:lnTo>
                  <a:pt x="1401454" y="716659"/>
                </a:lnTo>
                <a:lnTo>
                  <a:pt x="1399837" y="765726"/>
                </a:lnTo>
                <a:lnTo>
                  <a:pt x="1395057" y="813905"/>
                </a:lnTo>
                <a:lnTo>
                  <a:pt x="1387217" y="861091"/>
                </a:lnTo>
                <a:lnTo>
                  <a:pt x="1376423" y="907175"/>
                </a:lnTo>
                <a:lnTo>
                  <a:pt x="1362778" y="952052"/>
                </a:lnTo>
                <a:lnTo>
                  <a:pt x="1346387" y="995615"/>
                </a:lnTo>
                <a:lnTo>
                  <a:pt x="1327354" y="1037757"/>
                </a:lnTo>
                <a:lnTo>
                  <a:pt x="1305784" y="1078371"/>
                </a:lnTo>
                <a:lnTo>
                  <a:pt x="1281780" y="1117350"/>
                </a:lnTo>
                <a:lnTo>
                  <a:pt x="1255448" y="1154588"/>
                </a:lnTo>
                <a:lnTo>
                  <a:pt x="1226891" y="1189978"/>
                </a:lnTo>
                <a:lnTo>
                  <a:pt x="1196215" y="1223414"/>
                </a:lnTo>
                <a:lnTo>
                  <a:pt x="1163523" y="1254788"/>
                </a:lnTo>
                <a:lnTo>
                  <a:pt x="1128919" y="1283993"/>
                </a:lnTo>
                <a:lnTo>
                  <a:pt x="1092509" y="1310924"/>
                </a:lnTo>
                <a:lnTo>
                  <a:pt x="1054396" y="1335474"/>
                </a:lnTo>
                <a:lnTo>
                  <a:pt x="1014685" y="1357534"/>
                </a:lnTo>
                <a:lnTo>
                  <a:pt x="973480" y="1377000"/>
                </a:lnTo>
                <a:lnTo>
                  <a:pt x="930886" y="1393764"/>
                </a:lnTo>
                <a:lnTo>
                  <a:pt x="887006" y="1407719"/>
                </a:lnTo>
                <a:lnTo>
                  <a:pt x="841946" y="1418759"/>
                </a:lnTo>
                <a:lnTo>
                  <a:pt x="795810" y="1426777"/>
                </a:lnTo>
                <a:lnTo>
                  <a:pt x="748701" y="1431665"/>
                </a:lnTo>
                <a:lnTo>
                  <a:pt x="700725" y="1433319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46255" y="2900908"/>
            <a:ext cx="1596605" cy="1596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70229" y="2924814"/>
            <a:ext cx="1495425" cy="1495425"/>
          </a:xfrm>
          <a:custGeom>
            <a:avLst/>
            <a:gdLst/>
            <a:ahLst/>
            <a:cxnLst/>
            <a:rect l="l" t="t" r="r" b="b"/>
            <a:pathLst>
              <a:path w="1495425" h="1495425">
                <a:moveTo>
                  <a:pt x="747573" y="1495186"/>
                </a:moveTo>
                <a:lnTo>
                  <a:pt x="700295" y="1493715"/>
                </a:lnTo>
                <a:lnTo>
                  <a:pt x="653798" y="1489361"/>
                </a:lnTo>
                <a:lnTo>
                  <a:pt x="608171" y="1482211"/>
                </a:lnTo>
                <a:lnTo>
                  <a:pt x="563500" y="1472354"/>
                </a:lnTo>
                <a:lnTo>
                  <a:pt x="519874" y="1459875"/>
                </a:lnTo>
                <a:lnTo>
                  <a:pt x="477379" y="1444864"/>
                </a:lnTo>
                <a:lnTo>
                  <a:pt x="436103" y="1427408"/>
                </a:lnTo>
                <a:lnTo>
                  <a:pt x="396134" y="1407594"/>
                </a:lnTo>
                <a:lnTo>
                  <a:pt x="357560" y="1385509"/>
                </a:lnTo>
                <a:lnTo>
                  <a:pt x="320468" y="1361242"/>
                </a:lnTo>
                <a:lnTo>
                  <a:pt x="284945" y="1334880"/>
                </a:lnTo>
                <a:lnTo>
                  <a:pt x="251079" y="1306510"/>
                </a:lnTo>
                <a:lnTo>
                  <a:pt x="218958" y="1276221"/>
                </a:lnTo>
                <a:lnTo>
                  <a:pt x="188670" y="1244099"/>
                </a:lnTo>
                <a:lnTo>
                  <a:pt x="160301" y="1210232"/>
                </a:lnTo>
                <a:lnTo>
                  <a:pt x="133939" y="1174709"/>
                </a:lnTo>
                <a:lnTo>
                  <a:pt x="109673" y="1137615"/>
                </a:lnTo>
                <a:lnTo>
                  <a:pt x="87589" y="1099040"/>
                </a:lnTo>
                <a:lnTo>
                  <a:pt x="67776" y="1059070"/>
                </a:lnTo>
                <a:lnTo>
                  <a:pt x="50320" y="1017793"/>
                </a:lnTo>
                <a:lnTo>
                  <a:pt x="35309" y="975297"/>
                </a:lnTo>
                <a:lnTo>
                  <a:pt x="22831" y="931670"/>
                </a:lnTo>
                <a:lnTo>
                  <a:pt x="12974" y="886998"/>
                </a:lnTo>
                <a:lnTo>
                  <a:pt x="5824" y="841369"/>
                </a:lnTo>
                <a:lnTo>
                  <a:pt x="1470" y="794872"/>
                </a:lnTo>
                <a:lnTo>
                  <a:pt x="0" y="747593"/>
                </a:lnTo>
                <a:lnTo>
                  <a:pt x="1470" y="700314"/>
                </a:lnTo>
                <a:lnTo>
                  <a:pt x="5824" y="653816"/>
                </a:lnTo>
                <a:lnTo>
                  <a:pt x="12974" y="608188"/>
                </a:lnTo>
                <a:lnTo>
                  <a:pt x="22831" y="563516"/>
                </a:lnTo>
                <a:lnTo>
                  <a:pt x="35309" y="519888"/>
                </a:lnTo>
                <a:lnTo>
                  <a:pt x="50320" y="477392"/>
                </a:lnTo>
                <a:lnTo>
                  <a:pt x="67776" y="436115"/>
                </a:lnTo>
                <a:lnTo>
                  <a:pt x="87589" y="396145"/>
                </a:lnTo>
                <a:lnTo>
                  <a:pt x="109673" y="357570"/>
                </a:lnTo>
                <a:lnTo>
                  <a:pt x="133939" y="320477"/>
                </a:lnTo>
                <a:lnTo>
                  <a:pt x="160301" y="284953"/>
                </a:lnTo>
                <a:lnTo>
                  <a:pt x="188670" y="251086"/>
                </a:lnTo>
                <a:lnTo>
                  <a:pt x="218958" y="218964"/>
                </a:lnTo>
                <a:lnTo>
                  <a:pt x="251079" y="188675"/>
                </a:lnTo>
                <a:lnTo>
                  <a:pt x="284945" y="160305"/>
                </a:lnTo>
                <a:lnTo>
                  <a:pt x="320468" y="133943"/>
                </a:lnTo>
                <a:lnTo>
                  <a:pt x="357560" y="109676"/>
                </a:lnTo>
                <a:lnTo>
                  <a:pt x="396134" y="87592"/>
                </a:lnTo>
                <a:lnTo>
                  <a:pt x="436103" y="67778"/>
                </a:lnTo>
                <a:lnTo>
                  <a:pt x="477379" y="50321"/>
                </a:lnTo>
                <a:lnTo>
                  <a:pt x="519874" y="35310"/>
                </a:lnTo>
                <a:lnTo>
                  <a:pt x="563500" y="22832"/>
                </a:lnTo>
                <a:lnTo>
                  <a:pt x="608171" y="12974"/>
                </a:lnTo>
                <a:lnTo>
                  <a:pt x="653798" y="5824"/>
                </a:lnTo>
                <a:lnTo>
                  <a:pt x="700295" y="1470"/>
                </a:lnTo>
                <a:lnTo>
                  <a:pt x="747573" y="0"/>
                </a:lnTo>
                <a:lnTo>
                  <a:pt x="796946" y="1630"/>
                </a:lnTo>
                <a:lnTo>
                  <a:pt x="845836" y="6483"/>
                </a:lnTo>
                <a:lnTo>
                  <a:pt x="894098" y="14497"/>
                </a:lnTo>
                <a:lnTo>
                  <a:pt x="941585" y="25613"/>
                </a:lnTo>
                <a:lnTo>
                  <a:pt x="988153" y="39769"/>
                </a:lnTo>
                <a:lnTo>
                  <a:pt x="1033656" y="56907"/>
                </a:lnTo>
                <a:lnTo>
                  <a:pt x="1077950" y="76966"/>
                </a:lnTo>
                <a:lnTo>
                  <a:pt x="1120888" y="99885"/>
                </a:lnTo>
                <a:lnTo>
                  <a:pt x="1162326" y="125605"/>
                </a:lnTo>
                <a:lnTo>
                  <a:pt x="1202119" y="154065"/>
                </a:lnTo>
                <a:lnTo>
                  <a:pt x="1240121" y="185206"/>
                </a:lnTo>
                <a:lnTo>
                  <a:pt x="1276186" y="218966"/>
                </a:lnTo>
                <a:lnTo>
                  <a:pt x="1309946" y="255033"/>
                </a:lnTo>
                <a:lnTo>
                  <a:pt x="1341086" y="293035"/>
                </a:lnTo>
                <a:lnTo>
                  <a:pt x="1369546" y="332829"/>
                </a:lnTo>
                <a:lnTo>
                  <a:pt x="1395265" y="374268"/>
                </a:lnTo>
                <a:lnTo>
                  <a:pt x="1418183" y="417207"/>
                </a:lnTo>
                <a:lnTo>
                  <a:pt x="1438241" y="461502"/>
                </a:lnTo>
                <a:lnTo>
                  <a:pt x="1455378" y="507006"/>
                </a:lnTo>
                <a:lnTo>
                  <a:pt x="1469534" y="553575"/>
                </a:lnTo>
                <a:lnTo>
                  <a:pt x="1480649" y="601064"/>
                </a:lnTo>
                <a:lnTo>
                  <a:pt x="1488663" y="649326"/>
                </a:lnTo>
                <a:lnTo>
                  <a:pt x="1493515" y="698218"/>
                </a:lnTo>
                <a:lnTo>
                  <a:pt x="1495146" y="747593"/>
                </a:lnTo>
                <a:lnTo>
                  <a:pt x="1493675" y="794872"/>
                </a:lnTo>
                <a:lnTo>
                  <a:pt x="1489321" y="841369"/>
                </a:lnTo>
                <a:lnTo>
                  <a:pt x="1482172" y="886998"/>
                </a:lnTo>
                <a:lnTo>
                  <a:pt x="1472314" y="931670"/>
                </a:lnTo>
                <a:lnTo>
                  <a:pt x="1459836" y="975297"/>
                </a:lnTo>
                <a:lnTo>
                  <a:pt x="1444826" y="1017793"/>
                </a:lnTo>
                <a:lnTo>
                  <a:pt x="1427370" y="1059070"/>
                </a:lnTo>
                <a:lnTo>
                  <a:pt x="1407556" y="1099040"/>
                </a:lnTo>
                <a:lnTo>
                  <a:pt x="1385472" y="1137615"/>
                </a:lnTo>
                <a:lnTo>
                  <a:pt x="1361206" y="1174709"/>
                </a:lnTo>
                <a:lnTo>
                  <a:pt x="1334845" y="1210232"/>
                </a:lnTo>
                <a:lnTo>
                  <a:pt x="1306476" y="1244099"/>
                </a:lnTo>
                <a:lnTo>
                  <a:pt x="1276187" y="1276221"/>
                </a:lnTo>
                <a:lnTo>
                  <a:pt x="1244066" y="1306510"/>
                </a:lnTo>
                <a:lnTo>
                  <a:pt x="1210201" y="1334880"/>
                </a:lnTo>
                <a:lnTo>
                  <a:pt x="1174678" y="1361242"/>
                </a:lnTo>
                <a:lnTo>
                  <a:pt x="1137585" y="1385509"/>
                </a:lnTo>
                <a:lnTo>
                  <a:pt x="1099011" y="1407594"/>
                </a:lnTo>
                <a:lnTo>
                  <a:pt x="1059042" y="1427408"/>
                </a:lnTo>
                <a:lnTo>
                  <a:pt x="1017767" y="1444864"/>
                </a:lnTo>
                <a:lnTo>
                  <a:pt x="975272" y="1459875"/>
                </a:lnTo>
                <a:lnTo>
                  <a:pt x="931645" y="1472354"/>
                </a:lnTo>
                <a:lnTo>
                  <a:pt x="886974" y="1482211"/>
                </a:lnTo>
                <a:lnTo>
                  <a:pt x="841347" y="1489361"/>
                </a:lnTo>
                <a:lnTo>
                  <a:pt x="794850" y="1493715"/>
                </a:lnTo>
                <a:lnTo>
                  <a:pt x="747573" y="1495186"/>
                </a:lnTo>
                <a:close/>
              </a:path>
            </a:pathLst>
          </a:custGeom>
          <a:solidFill>
            <a:srgbClr val="C4D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385143" y="3329600"/>
            <a:ext cx="13995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75" dirty="0">
                <a:latin typeface="Arial"/>
                <a:cs typeface="Arial"/>
              </a:rPr>
              <a:t>Компоненты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627221" y="3806970"/>
            <a:ext cx="1026794" cy="1049655"/>
          </a:xfrm>
          <a:custGeom>
            <a:avLst/>
            <a:gdLst/>
            <a:ahLst/>
            <a:cxnLst/>
            <a:rect l="l" t="t" r="r" b="b"/>
            <a:pathLst>
              <a:path w="1026795" h="1049654">
                <a:moveTo>
                  <a:pt x="0" y="0"/>
                </a:moveTo>
                <a:lnTo>
                  <a:pt x="1026766" y="0"/>
                </a:lnTo>
                <a:lnTo>
                  <a:pt x="1026766" y="1049040"/>
                </a:lnTo>
                <a:lnTo>
                  <a:pt x="0" y="1049040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27221" y="3806970"/>
            <a:ext cx="1026794" cy="1049655"/>
          </a:xfrm>
          <a:custGeom>
            <a:avLst/>
            <a:gdLst/>
            <a:ahLst/>
            <a:cxnLst/>
            <a:rect l="l" t="t" r="r" b="b"/>
            <a:pathLst>
              <a:path w="1026795" h="1049654">
                <a:moveTo>
                  <a:pt x="0" y="0"/>
                </a:moveTo>
                <a:lnTo>
                  <a:pt x="1026766" y="0"/>
                </a:lnTo>
                <a:lnTo>
                  <a:pt x="1026766" y="1049040"/>
                </a:lnTo>
                <a:lnTo>
                  <a:pt x="0" y="1049040"/>
                </a:lnTo>
                <a:lnTo>
                  <a:pt x="0" y="0"/>
                </a:lnTo>
                <a:close/>
              </a:path>
            </a:pathLst>
          </a:custGeom>
          <a:ln w="6350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90576" y="3881503"/>
            <a:ext cx="899741" cy="8997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98292" y="3734369"/>
            <a:ext cx="1123950" cy="1149985"/>
          </a:xfrm>
          <a:custGeom>
            <a:avLst/>
            <a:gdLst/>
            <a:ahLst/>
            <a:cxnLst/>
            <a:rect l="l" t="t" r="r" b="b"/>
            <a:pathLst>
              <a:path w="1123950" h="1149985">
                <a:moveTo>
                  <a:pt x="0" y="0"/>
                </a:moveTo>
                <a:lnTo>
                  <a:pt x="1123914" y="0"/>
                </a:lnTo>
                <a:lnTo>
                  <a:pt x="1123914" y="1149468"/>
                </a:lnTo>
                <a:lnTo>
                  <a:pt x="0" y="1149468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98292" y="3734369"/>
            <a:ext cx="1123950" cy="1149985"/>
          </a:xfrm>
          <a:custGeom>
            <a:avLst/>
            <a:gdLst/>
            <a:ahLst/>
            <a:cxnLst/>
            <a:rect l="l" t="t" r="r" b="b"/>
            <a:pathLst>
              <a:path w="1123950" h="1149985">
                <a:moveTo>
                  <a:pt x="0" y="0"/>
                </a:moveTo>
                <a:lnTo>
                  <a:pt x="1123914" y="0"/>
                </a:lnTo>
                <a:lnTo>
                  <a:pt x="1123914" y="1149468"/>
                </a:lnTo>
                <a:lnTo>
                  <a:pt x="0" y="1149468"/>
                </a:lnTo>
                <a:lnTo>
                  <a:pt x="0" y="0"/>
                </a:lnTo>
                <a:close/>
              </a:path>
            </a:pathLst>
          </a:custGeom>
          <a:ln w="6350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61687" y="3810558"/>
            <a:ext cx="996886" cy="9968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22197" y="1921237"/>
            <a:ext cx="1082675" cy="938530"/>
          </a:xfrm>
          <a:custGeom>
            <a:avLst/>
            <a:gdLst/>
            <a:ahLst/>
            <a:cxnLst/>
            <a:rect l="l" t="t" r="r" b="b"/>
            <a:pathLst>
              <a:path w="1082675" h="938530">
                <a:moveTo>
                  <a:pt x="0" y="0"/>
                </a:moveTo>
                <a:lnTo>
                  <a:pt x="1082379" y="0"/>
                </a:lnTo>
                <a:lnTo>
                  <a:pt x="1082379" y="938346"/>
                </a:lnTo>
                <a:lnTo>
                  <a:pt x="0" y="938346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22197" y="1921237"/>
            <a:ext cx="1082675" cy="938530"/>
          </a:xfrm>
          <a:custGeom>
            <a:avLst/>
            <a:gdLst/>
            <a:ahLst/>
            <a:cxnLst/>
            <a:rect l="l" t="t" r="r" b="b"/>
            <a:pathLst>
              <a:path w="1082675" h="938530">
                <a:moveTo>
                  <a:pt x="0" y="0"/>
                </a:moveTo>
                <a:lnTo>
                  <a:pt x="1082379" y="0"/>
                </a:lnTo>
                <a:lnTo>
                  <a:pt x="1082379" y="938346"/>
                </a:lnTo>
                <a:lnTo>
                  <a:pt x="0" y="938346"/>
                </a:lnTo>
                <a:lnTo>
                  <a:pt x="0" y="0"/>
                </a:lnTo>
                <a:close/>
              </a:path>
            </a:pathLst>
          </a:custGeom>
          <a:ln w="6350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57596" y="1984696"/>
            <a:ext cx="811314" cy="8113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671390" y="4989360"/>
            <a:ext cx="115316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90" dirty="0">
                <a:latin typeface="Arial"/>
                <a:cs typeface="Arial"/>
              </a:rPr>
              <a:t>Технологии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15849" y="2483307"/>
            <a:ext cx="89789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00" dirty="0">
                <a:latin typeface="Arial"/>
                <a:cs typeface="Arial"/>
              </a:rPr>
              <a:t>Культура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02146" y="4989360"/>
            <a:ext cx="967105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05" dirty="0">
                <a:latin typeface="Arial"/>
                <a:cs typeface="Arial"/>
              </a:rPr>
              <a:t>Персонал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796660" y="2334958"/>
            <a:ext cx="3054350" cy="2987040"/>
          </a:xfrm>
          <a:custGeom>
            <a:avLst/>
            <a:gdLst/>
            <a:ahLst/>
            <a:cxnLst/>
            <a:rect l="l" t="t" r="r" b="b"/>
            <a:pathLst>
              <a:path w="3054350" h="2987040">
                <a:moveTo>
                  <a:pt x="1527153" y="2986481"/>
                </a:moveTo>
                <a:lnTo>
                  <a:pt x="1478675" y="2985743"/>
                </a:lnTo>
                <a:lnTo>
                  <a:pt x="1430574" y="2983543"/>
                </a:lnTo>
                <a:lnTo>
                  <a:pt x="1382871" y="2979904"/>
                </a:lnTo>
                <a:lnTo>
                  <a:pt x="1335590" y="2974847"/>
                </a:lnTo>
                <a:lnTo>
                  <a:pt x="1288753" y="2968393"/>
                </a:lnTo>
                <a:lnTo>
                  <a:pt x="1242382" y="2960566"/>
                </a:lnTo>
                <a:lnTo>
                  <a:pt x="1196500" y="2951386"/>
                </a:lnTo>
                <a:lnTo>
                  <a:pt x="1151128" y="2940876"/>
                </a:lnTo>
                <a:lnTo>
                  <a:pt x="1106290" y="2929057"/>
                </a:lnTo>
                <a:lnTo>
                  <a:pt x="1062007" y="2915952"/>
                </a:lnTo>
                <a:lnTo>
                  <a:pt x="1018303" y="2901582"/>
                </a:lnTo>
                <a:lnTo>
                  <a:pt x="975198" y="2885969"/>
                </a:lnTo>
                <a:lnTo>
                  <a:pt x="932716" y="2869135"/>
                </a:lnTo>
                <a:lnTo>
                  <a:pt x="890880" y="2851101"/>
                </a:lnTo>
                <a:lnTo>
                  <a:pt x="849710" y="2831891"/>
                </a:lnTo>
                <a:lnTo>
                  <a:pt x="809231" y="2811525"/>
                </a:lnTo>
                <a:lnTo>
                  <a:pt x="769463" y="2790025"/>
                </a:lnTo>
                <a:lnTo>
                  <a:pt x="730431" y="2767413"/>
                </a:lnTo>
                <a:lnTo>
                  <a:pt x="692155" y="2743712"/>
                </a:lnTo>
                <a:lnTo>
                  <a:pt x="654658" y="2718942"/>
                </a:lnTo>
                <a:lnTo>
                  <a:pt x="617963" y="2693127"/>
                </a:lnTo>
                <a:lnTo>
                  <a:pt x="582091" y="2666287"/>
                </a:lnTo>
                <a:lnTo>
                  <a:pt x="547066" y="2638444"/>
                </a:lnTo>
                <a:lnTo>
                  <a:pt x="512910" y="2609621"/>
                </a:lnTo>
                <a:lnTo>
                  <a:pt x="479645" y="2579840"/>
                </a:lnTo>
                <a:lnTo>
                  <a:pt x="447293" y="2549121"/>
                </a:lnTo>
                <a:lnTo>
                  <a:pt x="415877" y="2517488"/>
                </a:lnTo>
                <a:lnTo>
                  <a:pt x="385419" y="2484961"/>
                </a:lnTo>
                <a:lnTo>
                  <a:pt x="355941" y="2451563"/>
                </a:lnTo>
                <a:lnTo>
                  <a:pt x="327466" y="2417316"/>
                </a:lnTo>
                <a:lnTo>
                  <a:pt x="300017" y="2382241"/>
                </a:lnTo>
                <a:lnTo>
                  <a:pt x="273615" y="2346361"/>
                </a:lnTo>
                <a:lnTo>
                  <a:pt x="248283" y="2309697"/>
                </a:lnTo>
                <a:lnTo>
                  <a:pt x="224043" y="2272271"/>
                </a:lnTo>
                <a:lnTo>
                  <a:pt x="200918" y="2234105"/>
                </a:lnTo>
                <a:lnTo>
                  <a:pt x="178930" y="2195220"/>
                </a:lnTo>
                <a:lnTo>
                  <a:pt x="158101" y="2155640"/>
                </a:lnTo>
                <a:lnTo>
                  <a:pt x="138454" y="2115385"/>
                </a:lnTo>
                <a:lnTo>
                  <a:pt x="120011" y="2074477"/>
                </a:lnTo>
                <a:lnTo>
                  <a:pt x="102794" y="2032939"/>
                </a:lnTo>
                <a:lnTo>
                  <a:pt x="86827" y="1990792"/>
                </a:lnTo>
                <a:lnTo>
                  <a:pt x="72130" y="1948057"/>
                </a:lnTo>
                <a:lnTo>
                  <a:pt x="58727" y="1904758"/>
                </a:lnTo>
                <a:lnTo>
                  <a:pt x="46640" y="1860915"/>
                </a:lnTo>
                <a:lnTo>
                  <a:pt x="35891" y="1816551"/>
                </a:lnTo>
                <a:lnTo>
                  <a:pt x="26503" y="1771688"/>
                </a:lnTo>
                <a:lnTo>
                  <a:pt x="18498" y="1726346"/>
                </a:lnTo>
                <a:lnTo>
                  <a:pt x="11898" y="1680549"/>
                </a:lnTo>
                <a:lnTo>
                  <a:pt x="6726" y="1634318"/>
                </a:lnTo>
                <a:lnTo>
                  <a:pt x="3004" y="1587675"/>
                </a:lnTo>
                <a:lnTo>
                  <a:pt x="754" y="1540642"/>
                </a:lnTo>
                <a:lnTo>
                  <a:pt x="0" y="1493240"/>
                </a:lnTo>
                <a:lnTo>
                  <a:pt x="754" y="1445839"/>
                </a:lnTo>
                <a:lnTo>
                  <a:pt x="3004" y="1398805"/>
                </a:lnTo>
                <a:lnTo>
                  <a:pt x="6726" y="1352162"/>
                </a:lnTo>
                <a:lnTo>
                  <a:pt x="11898" y="1305931"/>
                </a:lnTo>
                <a:lnTo>
                  <a:pt x="18498" y="1260134"/>
                </a:lnTo>
                <a:lnTo>
                  <a:pt x="26503" y="1214793"/>
                </a:lnTo>
                <a:lnTo>
                  <a:pt x="35891" y="1169929"/>
                </a:lnTo>
                <a:lnTo>
                  <a:pt x="46640" y="1125565"/>
                </a:lnTo>
                <a:lnTo>
                  <a:pt x="58727" y="1081723"/>
                </a:lnTo>
                <a:lnTo>
                  <a:pt x="72130" y="1038423"/>
                </a:lnTo>
                <a:lnTo>
                  <a:pt x="86827" y="995689"/>
                </a:lnTo>
                <a:lnTo>
                  <a:pt x="102794" y="953542"/>
                </a:lnTo>
                <a:lnTo>
                  <a:pt x="120011" y="912003"/>
                </a:lnTo>
                <a:lnTo>
                  <a:pt x="138454" y="871096"/>
                </a:lnTo>
                <a:lnTo>
                  <a:pt x="158101" y="830841"/>
                </a:lnTo>
                <a:lnTo>
                  <a:pt x="178930" y="791260"/>
                </a:lnTo>
                <a:lnTo>
                  <a:pt x="200918" y="752376"/>
                </a:lnTo>
                <a:lnTo>
                  <a:pt x="224043" y="714210"/>
                </a:lnTo>
                <a:lnTo>
                  <a:pt x="248283" y="676784"/>
                </a:lnTo>
                <a:lnTo>
                  <a:pt x="273615" y="640119"/>
                </a:lnTo>
                <a:lnTo>
                  <a:pt x="300017" y="604239"/>
                </a:lnTo>
                <a:lnTo>
                  <a:pt x="327466" y="569164"/>
                </a:lnTo>
                <a:lnTo>
                  <a:pt x="355941" y="534917"/>
                </a:lnTo>
                <a:lnTo>
                  <a:pt x="385419" y="501519"/>
                </a:lnTo>
                <a:lnTo>
                  <a:pt x="415877" y="468993"/>
                </a:lnTo>
                <a:lnTo>
                  <a:pt x="447293" y="437359"/>
                </a:lnTo>
                <a:lnTo>
                  <a:pt x="479645" y="406641"/>
                </a:lnTo>
                <a:lnTo>
                  <a:pt x="512910" y="376859"/>
                </a:lnTo>
                <a:lnTo>
                  <a:pt x="547066" y="348036"/>
                </a:lnTo>
                <a:lnTo>
                  <a:pt x="582091" y="320194"/>
                </a:lnTo>
                <a:lnTo>
                  <a:pt x="617963" y="293354"/>
                </a:lnTo>
                <a:lnTo>
                  <a:pt x="654658" y="267538"/>
                </a:lnTo>
                <a:lnTo>
                  <a:pt x="692155" y="242769"/>
                </a:lnTo>
                <a:lnTo>
                  <a:pt x="730431" y="219067"/>
                </a:lnTo>
                <a:lnTo>
                  <a:pt x="769463" y="196456"/>
                </a:lnTo>
                <a:lnTo>
                  <a:pt x="809231" y="174956"/>
                </a:lnTo>
                <a:lnTo>
                  <a:pt x="849710" y="154590"/>
                </a:lnTo>
                <a:lnTo>
                  <a:pt x="890880" y="135379"/>
                </a:lnTo>
                <a:lnTo>
                  <a:pt x="932716" y="117346"/>
                </a:lnTo>
                <a:lnTo>
                  <a:pt x="975198" y="100512"/>
                </a:lnTo>
                <a:lnTo>
                  <a:pt x="1018303" y="84898"/>
                </a:lnTo>
                <a:lnTo>
                  <a:pt x="1062007" y="70528"/>
                </a:lnTo>
                <a:lnTo>
                  <a:pt x="1106290" y="57423"/>
                </a:lnTo>
                <a:lnTo>
                  <a:pt x="1151128" y="45604"/>
                </a:lnTo>
                <a:lnTo>
                  <a:pt x="1196500" y="35094"/>
                </a:lnTo>
                <a:lnTo>
                  <a:pt x="1242382" y="25915"/>
                </a:lnTo>
                <a:lnTo>
                  <a:pt x="1288753" y="18087"/>
                </a:lnTo>
                <a:lnTo>
                  <a:pt x="1335590" y="11634"/>
                </a:lnTo>
                <a:lnTo>
                  <a:pt x="1382871" y="6577"/>
                </a:lnTo>
                <a:lnTo>
                  <a:pt x="1430574" y="2937"/>
                </a:lnTo>
                <a:lnTo>
                  <a:pt x="1478675" y="738"/>
                </a:lnTo>
                <a:lnTo>
                  <a:pt x="1527153" y="0"/>
                </a:lnTo>
                <a:lnTo>
                  <a:pt x="1577689" y="816"/>
                </a:lnTo>
                <a:lnTo>
                  <a:pt x="1628015" y="3257"/>
                </a:lnTo>
                <a:lnTo>
                  <a:pt x="1678094" y="7306"/>
                </a:lnTo>
                <a:lnTo>
                  <a:pt x="1727889" y="12950"/>
                </a:lnTo>
                <a:lnTo>
                  <a:pt x="1777362" y="20172"/>
                </a:lnTo>
                <a:lnTo>
                  <a:pt x="1826478" y="28957"/>
                </a:lnTo>
                <a:lnTo>
                  <a:pt x="1875198" y="39291"/>
                </a:lnTo>
                <a:lnTo>
                  <a:pt x="1923486" y="51159"/>
                </a:lnTo>
                <a:lnTo>
                  <a:pt x="1971304" y="64546"/>
                </a:lnTo>
                <a:lnTo>
                  <a:pt x="2018615" y="79436"/>
                </a:lnTo>
                <a:lnTo>
                  <a:pt x="2065383" y="95814"/>
                </a:lnTo>
                <a:lnTo>
                  <a:pt x="2111570" y="113666"/>
                </a:lnTo>
                <a:lnTo>
                  <a:pt x="2157140" y="132977"/>
                </a:lnTo>
                <a:lnTo>
                  <a:pt x="2202054" y="153731"/>
                </a:lnTo>
                <a:lnTo>
                  <a:pt x="2246276" y="175914"/>
                </a:lnTo>
                <a:lnTo>
                  <a:pt x="2289770" y="199510"/>
                </a:lnTo>
                <a:lnTo>
                  <a:pt x="2332497" y="224505"/>
                </a:lnTo>
                <a:lnTo>
                  <a:pt x="2374421" y="250883"/>
                </a:lnTo>
                <a:lnTo>
                  <a:pt x="2415504" y="278629"/>
                </a:lnTo>
                <a:lnTo>
                  <a:pt x="2455710" y="307729"/>
                </a:lnTo>
                <a:lnTo>
                  <a:pt x="2495001" y="338167"/>
                </a:lnTo>
                <a:lnTo>
                  <a:pt x="2533341" y="369929"/>
                </a:lnTo>
                <a:lnTo>
                  <a:pt x="2570692" y="402998"/>
                </a:lnTo>
                <a:lnTo>
                  <a:pt x="2607018" y="437361"/>
                </a:lnTo>
                <a:lnTo>
                  <a:pt x="2642160" y="472879"/>
                </a:lnTo>
                <a:lnTo>
                  <a:pt x="2675979" y="509400"/>
                </a:lnTo>
                <a:lnTo>
                  <a:pt x="2708461" y="546888"/>
                </a:lnTo>
                <a:lnTo>
                  <a:pt x="2739589" y="585307"/>
                </a:lnTo>
                <a:lnTo>
                  <a:pt x="2769349" y="624619"/>
                </a:lnTo>
                <a:lnTo>
                  <a:pt x="2797725" y="664790"/>
                </a:lnTo>
                <a:lnTo>
                  <a:pt x="2824702" y="705783"/>
                </a:lnTo>
                <a:lnTo>
                  <a:pt x="2850264" y="747561"/>
                </a:lnTo>
                <a:lnTo>
                  <a:pt x="2874396" y="790088"/>
                </a:lnTo>
                <a:lnTo>
                  <a:pt x="2897083" y="833328"/>
                </a:lnTo>
                <a:lnTo>
                  <a:pt x="2918309" y="877245"/>
                </a:lnTo>
                <a:lnTo>
                  <a:pt x="2938058" y="921802"/>
                </a:lnTo>
                <a:lnTo>
                  <a:pt x="2956317" y="966963"/>
                </a:lnTo>
                <a:lnTo>
                  <a:pt x="2973068" y="1012693"/>
                </a:lnTo>
                <a:lnTo>
                  <a:pt x="2988296" y="1058954"/>
                </a:lnTo>
                <a:lnTo>
                  <a:pt x="3001987" y="1105710"/>
                </a:lnTo>
                <a:lnTo>
                  <a:pt x="3014125" y="1152925"/>
                </a:lnTo>
                <a:lnTo>
                  <a:pt x="3024695" y="1200563"/>
                </a:lnTo>
                <a:lnTo>
                  <a:pt x="3033680" y="1248588"/>
                </a:lnTo>
                <a:lnTo>
                  <a:pt x="3041067" y="1296963"/>
                </a:lnTo>
                <a:lnTo>
                  <a:pt x="3046838" y="1345652"/>
                </a:lnTo>
                <a:lnTo>
                  <a:pt x="3050980" y="1394619"/>
                </a:lnTo>
                <a:lnTo>
                  <a:pt x="3053476" y="1443827"/>
                </a:lnTo>
                <a:lnTo>
                  <a:pt x="3054312" y="1493240"/>
                </a:lnTo>
                <a:lnTo>
                  <a:pt x="3053557" y="1540642"/>
                </a:lnTo>
                <a:lnTo>
                  <a:pt x="3051307" y="1587675"/>
                </a:lnTo>
                <a:lnTo>
                  <a:pt x="3047585" y="1634318"/>
                </a:lnTo>
                <a:lnTo>
                  <a:pt x="3042413" y="1680549"/>
                </a:lnTo>
                <a:lnTo>
                  <a:pt x="3035813" y="1726346"/>
                </a:lnTo>
                <a:lnTo>
                  <a:pt x="3027808" y="1771688"/>
                </a:lnTo>
                <a:lnTo>
                  <a:pt x="3018420" y="1816551"/>
                </a:lnTo>
                <a:lnTo>
                  <a:pt x="3007671" y="1860915"/>
                </a:lnTo>
                <a:lnTo>
                  <a:pt x="2995584" y="1904758"/>
                </a:lnTo>
                <a:lnTo>
                  <a:pt x="2982181" y="1948057"/>
                </a:lnTo>
                <a:lnTo>
                  <a:pt x="2967484" y="1990792"/>
                </a:lnTo>
                <a:lnTo>
                  <a:pt x="2951517" y="2032939"/>
                </a:lnTo>
                <a:lnTo>
                  <a:pt x="2934300" y="2074477"/>
                </a:lnTo>
                <a:lnTo>
                  <a:pt x="2915857" y="2115385"/>
                </a:lnTo>
                <a:lnTo>
                  <a:pt x="2896210" y="2155640"/>
                </a:lnTo>
                <a:lnTo>
                  <a:pt x="2875381" y="2195220"/>
                </a:lnTo>
                <a:lnTo>
                  <a:pt x="2853393" y="2234105"/>
                </a:lnTo>
                <a:lnTo>
                  <a:pt x="2830268" y="2272271"/>
                </a:lnTo>
                <a:lnTo>
                  <a:pt x="2806028" y="2309697"/>
                </a:lnTo>
                <a:lnTo>
                  <a:pt x="2780696" y="2346361"/>
                </a:lnTo>
                <a:lnTo>
                  <a:pt x="2754294" y="2382241"/>
                </a:lnTo>
                <a:lnTo>
                  <a:pt x="2726844" y="2417316"/>
                </a:lnTo>
                <a:lnTo>
                  <a:pt x="2698369" y="2451563"/>
                </a:lnTo>
                <a:lnTo>
                  <a:pt x="2668892" y="2484961"/>
                </a:lnTo>
                <a:lnTo>
                  <a:pt x="2638433" y="2517488"/>
                </a:lnTo>
                <a:lnTo>
                  <a:pt x="2607017" y="2549121"/>
                </a:lnTo>
                <a:lnTo>
                  <a:pt x="2574665" y="2579840"/>
                </a:lnTo>
                <a:lnTo>
                  <a:pt x="2541400" y="2609621"/>
                </a:lnTo>
                <a:lnTo>
                  <a:pt x="2507243" y="2638444"/>
                </a:lnTo>
                <a:lnTo>
                  <a:pt x="2472218" y="2666287"/>
                </a:lnTo>
                <a:lnTo>
                  <a:pt x="2436347" y="2693127"/>
                </a:lnTo>
                <a:lnTo>
                  <a:pt x="2399651" y="2718942"/>
                </a:lnTo>
                <a:lnTo>
                  <a:pt x="2362154" y="2743712"/>
                </a:lnTo>
                <a:lnTo>
                  <a:pt x="2323878" y="2767413"/>
                </a:lnTo>
                <a:lnTo>
                  <a:pt x="2284845" y="2790025"/>
                </a:lnTo>
                <a:lnTo>
                  <a:pt x="2245078" y="2811525"/>
                </a:lnTo>
                <a:lnTo>
                  <a:pt x="2204598" y="2831891"/>
                </a:lnTo>
                <a:lnTo>
                  <a:pt x="2163429" y="2851101"/>
                </a:lnTo>
                <a:lnTo>
                  <a:pt x="2121592" y="2869135"/>
                </a:lnTo>
                <a:lnTo>
                  <a:pt x="2079110" y="2885969"/>
                </a:lnTo>
                <a:lnTo>
                  <a:pt x="2036005" y="2901582"/>
                </a:lnTo>
                <a:lnTo>
                  <a:pt x="1992301" y="2915952"/>
                </a:lnTo>
                <a:lnTo>
                  <a:pt x="1948018" y="2929057"/>
                </a:lnTo>
                <a:lnTo>
                  <a:pt x="1903179" y="2940876"/>
                </a:lnTo>
                <a:lnTo>
                  <a:pt x="1857807" y="2951386"/>
                </a:lnTo>
                <a:lnTo>
                  <a:pt x="1811925" y="2960566"/>
                </a:lnTo>
                <a:lnTo>
                  <a:pt x="1765554" y="2968393"/>
                </a:lnTo>
                <a:lnTo>
                  <a:pt x="1718717" y="2974847"/>
                </a:lnTo>
                <a:lnTo>
                  <a:pt x="1671435" y="2979904"/>
                </a:lnTo>
                <a:lnTo>
                  <a:pt x="1623733" y="2983543"/>
                </a:lnTo>
                <a:lnTo>
                  <a:pt x="1575631" y="2985743"/>
                </a:lnTo>
                <a:lnTo>
                  <a:pt x="1527153" y="2986481"/>
                </a:lnTo>
                <a:close/>
              </a:path>
            </a:pathLst>
          </a:custGeom>
          <a:solidFill>
            <a:srgbClr val="9CC2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806106" y="2431165"/>
            <a:ext cx="1041400" cy="1041400"/>
          </a:xfrm>
          <a:custGeom>
            <a:avLst/>
            <a:gdLst/>
            <a:ahLst/>
            <a:cxnLst/>
            <a:rect l="l" t="t" r="r" b="b"/>
            <a:pathLst>
              <a:path w="1041400" h="1041400">
                <a:moveTo>
                  <a:pt x="520676" y="1041353"/>
                </a:moveTo>
                <a:lnTo>
                  <a:pt x="473284" y="1039225"/>
                </a:lnTo>
                <a:lnTo>
                  <a:pt x="427084" y="1032964"/>
                </a:lnTo>
                <a:lnTo>
                  <a:pt x="382260" y="1022754"/>
                </a:lnTo>
                <a:lnTo>
                  <a:pt x="338995" y="1008778"/>
                </a:lnTo>
                <a:lnTo>
                  <a:pt x="297474" y="991221"/>
                </a:lnTo>
                <a:lnTo>
                  <a:pt x="257881" y="970266"/>
                </a:lnTo>
                <a:lnTo>
                  <a:pt x="220398" y="946096"/>
                </a:lnTo>
                <a:lnTo>
                  <a:pt x="185211" y="918897"/>
                </a:lnTo>
                <a:lnTo>
                  <a:pt x="152502" y="888851"/>
                </a:lnTo>
                <a:lnTo>
                  <a:pt x="122456" y="856142"/>
                </a:lnTo>
                <a:lnTo>
                  <a:pt x="95256" y="820954"/>
                </a:lnTo>
                <a:lnTo>
                  <a:pt x="71087" y="783472"/>
                </a:lnTo>
                <a:lnTo>
                  <a:pt x="50132" y="743878"/>
                </a:lnTo>
                <a:lnTo>
                  <a:pt x="32574" y="702357"/>
                </a:lnTo>
                <a:lnTo>
                  <a:pt x="18599" y="659093"/>
                </a:lnTo>
                <a:lnTo>
                  <a:pt x="8388" y="614269"/>
                </a:lnTo>
                <a:lnTo>
                  <a:pt x="2127" y="568069"/>
                </a:lnTo>
                <a:lnTo>
                  <a:pt x="0" y="520676"/>
                </a:lnTo>
                <a:lnTo>
                  <a:pt x="2127" y="473284"/>
                </a:lnTo>
                <a:lnTo>
                  <a:pt x="8388" y="427084"/>
                </a:lnTo>
                <a:lnTo>
                  <a:pt x="18599" y="382260"/>
                </a:lnTo>
                <a:lnTo>
                  <a:pt x="32574" y="338995"/>
                </a:lnTo>
                <a:lnTo>
                  <a:pt x="50132" y="297474"/>
                </a:lnTo>
                <a:lnTo>
                  <a:pt x="71087" y="257881"/>
                </a:lnTo>
                <a:lnTo>
                  <a:pt x="95256" y="220398"/>
                </a:lnTo>
                <a:lnTo>
                  <a:pt x="122456" y="185211"/>
                </a:lnTo>
                <a:lnTo>
                  <a:pt x="152503" y="152502"/>
                </a:lnTo>
                <a:lnTo>
                  <a:pt x="185211" y="122456"/>
                </a:lnTo>
                <a:lnTo>
                  <a:pt x="220398" y="95257"/>
                </a:lnTo>
                <a:lnTo>
                  <a:pt x="257881" y="71087"/>
                </a:lnTo>
                <a:lnTo>
                  <a:pt x="297474" y="50132"/>
                </a:lnTo>
                <a:lnTo>
                  <a:pt x="338995" y="32574"/>
                </a:lnTo>
                <a:lnTo>
                  <a:pt x="382260" y="18599"/>
                </a:lnTo>
                <a:lnTo>
                  <a:pt x="427084" y="8388"/>
                </a:lnTo>
                <a:lnTo>
                  <a:pt x="473284" y="2127"/>
                </a:lnTo>
                <a:lnTo>
                  <a:pt x="520676" y="0"/>
                </a:lnTo>
                <a:lnTo>
                  <a:pt x="572139" y="2547"/>
                </a:lnTo>
                <a:lnTo>
                  <a:pt x="622729" y="10097"/>
                </a:lnTo>
                <a:lnTo>
                  <a:pt x="672107" y="22506"/>
                </a:lnTo>
                <a:lnTo>
                  <a:pt x="719930" y="39633"/>
                </a:lnTo>
                <a:lnTo>
                  <a:pt x="765857" y="61338"/>
                </a:lnTo>
                <a:lnTo>
                  <a:pt x="809547" y="87479"/>
                </a:lnTo>
                <a:lnTo>
                  <a:pt x="850658" y="117914"/>
                </a:lnTo>
                <a:lnTo>
                  <a:pt x="888849" y="152502"/>
                </a:lnTo>
                <a:lnTo>
                  <a:pt x="923437" y="190693"/>
                </a:lnTo>
                <a:lnTo>
                  <a:pt x="953873" y="231804"/>
                </a:lnTo>
                <a:lnTo>
                  <a:pt x="980014" y="275494"/>
                </a:lnTo>
                <a:lnTo>
                  <a:pt x="1001719" y="321422"/>
                </a:lnTo>
                <a:lnTo>
                  <a:pt x="1018847" y="369245"/>
                </a:lnTo>
                <a:lnTo>
                  <a:pt x="1031256" y="418623"/>
                </a:lnTo>
                <a:lnTo>
                  <a:pt x="1038805" y="469214"/>
                </a:lnTo>
                <a:lnTo>
                  <a:pt x="1041353" y="520676"/>
                </a:lnTo>
                <a:lnTo>
                  <a:pt x="1039225" y="568069"/>
                </a:lnTo>
                <a:lnTo>
                  <a:pt x="1032964" y="614269"/>
                </a:lnTo>
                <a:lnTo>
                  <a:pt x="1022754" y="659093"/>
                </a:lnTo>
                <a:lnTo>
                  <a:pt x="1008778" y="702357"/>
                </a:lnTo>
                <a:lnTo>
                  <a:pt x="991221" y="743878"/>
                </a:lnTo>
                <a:lnTo>
                  <a:pt x="970266" y="783472"/>
                </a:lnTo>
                <a:lnTo>
                  <a:pt x="946096" y="820954"/>
                </a:lnTo>
                <a:lnTo>
                  <a:pt x="918897" y="856142"/>
                </a:lnTo>
                <a:lnTo>
                  <a:pt x="888851" y="888851"/>
                </a:lnTo>
                <a:lnTo>
                  <a:pt x="856142" y="918897"/>
                </a:lnTo>
                <a:lnTo>
                  <a:pt x="820954" y="946096"/>
                </a:lnTo>
                <a:lnTo>
                  <a:pt x="783472" y="970266"/>
                </a:lnTo>
                <a:lnTo>
                  <a:pt x="743878" y="991221"/>
                </a:lnTo>
                <a:lnTo>
                  <a:pt x="702357" y="1008778"/>
                </a:lnTo>
                <a:lnTo>
                  <a:pt x="659093" y="1022754"/>
                </a:lnTo>
                <a:lnTo>
                  <a:pt x="614269" y="1032964"/>
                </a:lnTo>
                <a:lnTo>
                  <a:pt x="568069" y="1039225"/>
                </a:lnTo>
                <a:lnTo>
                  <a:pt x="520676" y="1041353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637310" y="3258247"/>
            <a:ext cx="1041400" cy="1041400"/>
          </a:xfrm>
          <a:custGeom>
            <a:avLst/>
            <a:gdLst/>
            <a:ahLst/>
            <a:cxnLst/>
            <a:rect l="l" t="t" r="r" b="b"/>
            <a:pathLst>
              <a:path w="1041400" h="1041400">
                <a:moveTo>
                  <a:pt x="520676" y="1041353"/>
                </a:moveTo>
                <a:lnTo>
                  <a:pt x="473284" y="1039225"/>
                </a:lnTo>
                <a:lnTo>
                  <a:pt x="427084" y="1032964"/>
                </a:lnTo>
                <a:lnTo>
                  <a:pt x="382260" y="1022754"/>
                </a:lnTo>
                <a:lnTo>
                  <a:pt x="338995" y="1008778"/>
                </a:lnTo>
                <a:lnTo>
                  <a:pt x="297474" y="991221"/>
                </a:lnTo>
                <a:lnTo>
                  <a:pt x="257881" y="970266"/>
                </a:lnTo>
                <a:lnTo>
                  <a:pt x="220398" y="946096"/>
                </a:lnTo>
                <a:lnTo>
                  <a:pt x="185211" y="918897"/>
                </a:lnTo>
                <a:lnTo>
                  <a:pt x="152502" y="888851"/>
                </a:lnTo>
                <a:lnTo>
                  <a:pt x="122456" y="856142"/>
                </a:lnTo>
                <a:lnTo>
                  <a:pt x="95256" y="820954"/>
                </a:lnTo>
                <a:lnTo>
                  <a:pt x="71087" y="783472"/>
                </a:lnTo>
                <a:lnTo>
                  <a:pt x="50132" y="743878"/>
                </a:lnTo>
                <a:lnTo>
                  <a:pt x="32574" y="702357"/>
                </a:lnTo>
                <a:lnTo>
                  <a:pt x="18599" y="659093"/>
                </a:lnTo>
                <a:lnTo>
                  <a:pt x="8388" y="614269"/>
                </a:lnTo>
                <a:lnTo>
                  <a:pt x="2127" y="568069"/>
                </a:lnTo>
                <a:lnTo>
                  <a:pt x="0" y="520676"/>
                </a:lnTo>
                <a:lnTo>
                  <a:pt x="2127" y="473284"/>
                </a:lnTo>
                <a:lnTo>
                  <a:pt x="8388" y="427084"/>
                </a:lnTo>
                <a:lnTo>
                  <a:pt x="18599" y="382260"/>
                </a:lnTo>
                <a:lnTo>
                  <a:pt x="32574" y="338995"/>
                </a:lnTo>
                <a:lnTo>
                  <a:pt x="50132" y="297474"/>
                </a:lnTo>
                <a:lnTo>
                  <a:pt x="71087" y="257881"/>
                </a:lnTo>
                <a:lnTo>
                  <a:pt x="95256" y="220398"/>
                </a:lnTo>
                <a:lnTo>
                  <a:pt x="122456" y="185211"/>
                </a:lnTo>
                <a:lnTo>
                  <a:pt x="152503" y="152502"/>
                </a:lnTo>
                <a:lnTo>
                  <a:pt x="185211" y="122456"/>
                </a:lnTo>
                <a:lnTo>
                  <a:pt x="220398" y="95257"/>
                </a:lnTo>
                <a:lnTo>
                  <a:pt x="257881" y="71087"/>
                </a:lnTo>
                <a:lnTo>
                  <a:pt x="297474" y="50132"/>
                </a:lnTo>
                <a:lnTo>
                  <a:pt x="338995" y="32574"/>
                </a:lnTo>
                <a:lnTo>
                  <a:pt x="382260" y="18599"/>
                </a:lnTo>
                <a:lnTo>
                  <a:pt x="427084" y="8388"/>
                </a:lnTo>
                <a:lnTo>
                  <a:pt x="473284" y="2127"/>
                </a:lnTo>
                <a:lnTo>
                  <a:pt x="520676" y="0"/>
                </a:lnTo>
                <a:lnTo>
                  <a:pt x="572139" y="2547"/>
                </a:lnTo>
                <a:lnTo>
                  <a:pt x="622730" y="10097"/>
                </a:lnTo>
                <a:lnTo>
                  <a:pt x="672108" y="22506"/>
                </a:lnTo>
                <a:lnTo>
                  <a:pt x="719931" y="39633"/>
                </a:lnTo>
                <a:lnTo>
                  <a:pt x="765859" y="61338"/>
                </a:lnTo>
                <a:lnTo>
                  <a:pt x="809549" y="87479"/>
                </a:lnTo>
                <a:lnTo>
                  <a:pt x="850660" y="117914"/>
                </a:lnTo>
                <a:lnTo>
                  <a:pt x="888852" y="152502"/>
                </a:lnTo>
                <a:lnTo>
                  <a:pt x="923439" y="190693"/>
                </a:lnTo>
                <a:lnTo>
                  <a:pt x="953874" y="231804"/>
                </a:lnTo>
                <a:lnTo>
                  <a:pt x="980014" y="275494"/>
                </a:lnTo>
                <a:lnTo>
                  <a:pt x="1001719" y="321422"/>
                </a:lnTo>
                <a:lnTo>
                  <a:pt x="1018847" y="369245"/>
                </a:lnTo>
                <a:lnTo>
                  <a:pt x="1031256" y="418623"/>
                </a:lnTo>
                <a:lnTo>
                  <a:pt x="1038805" y="469214"/>
                </a:lnTo>
                <a:lnTo>
                  <a:pt x="1041353" y="520676"/>
                </a:lnTo>
                <a:lnTo>
                  <a:pt x="1039225" y="568069"/>
                </a:lnTo>
                <a:lnTo>
                  <a:pt x="1032964" y="614269"/>
                </a:lnTo>
                <a:lnTo>
                  <a:pt x="1022754" y="659093"/>
                </a:lnTo>
                <a:lnTo>
                  <a:pt x="1008778" y="702357"/>
                </a:lnTo>
                <a:lnTo>
                  <a:pt x="991221" y="743878"/>
                </a:lnTo>
                <a:lnTo>
                  <a:pt x="970266" y="783472"/>
                </a:lnTo>
                <a:lnTo>
                  <a:pt x="946096" y="820954"/>
                </a:lnTo>
                <a:lnTo>
                  <a:pt x="918897" y="856142"/>
                </a:lnTo>
                <a:lnTo>
                  <a:pt x="888851" y="888851"/>
                </a:lnTo>
                <a:lnTo>
                  <a:pt x="856142" y="918897"/>
                </a:lnTo>
                <a:lnTo>
                  <a:pt x="820954" y="946096"/>
                </a:lnTo>
                <a:lnTo>
                  <a:pt x="783472" y="970266"/>
                </a:lnTo>
                <a:lnTo>
                  <a:pt x="743878" y="991221"/>
                </a:lnTo>
                <a:lnTo>
                  <a:pt x="702357" y="1008778"/>
                </a:lnTo>
                <a:lnTo>
                  <a:pt x="659093" y="1022754"/>
                </a:lnTo>
                <a:lnTo>
                  <a:pt x="614269" y="1032964"/>
                </a:lnTo>
                <a:lnTo>
                  <a:pt x="568069" y="1039225"/>
                </a:lnTo>
                <a:lnTo>
                  <a:pt x="520676" y="1041353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818944" y="4128522"/>
            <a:ext cx="1041400" cy="1045210"/>
          </a:xfrm>
          <a:custGeom>
            <a:avLst/>
            <a:gdLst/>
            <a:ahLst/>
            <a:cxnLst/>
            <a:rect l="l" t="t" r="r" b="b"/>
            <a:pathLst>
              <a:path w="1041400" h="1045210">
                <a:moveTo>
                  <a:pt x="520676" y="1045025"/>
                </a:moveTo>
                <a:lnTo>
                  <a:pt x="473284" y="1042889"/>
                </a:lnTo>
                <a:lnTo>
                  <a:pt x="427084" y="1036606"/>
                </a:lnTo>
                <a:lnTo>
                  <a:pt x="382260" y="1026360"/>
                </a:lnTo>
                <a:lnTo>
                  <a:pt x="338995" y="1012335"/>
                </a:lnTo>
                <a:lnTo>
                  <a:pt x="297474" y="994716"/>
                </a:lnTo>
                <a:lnTo>
                  <a:pt x="257881" y="973686"/>
                </a:lnTo>
                <a:lnTo>
                  <a:pt x="220398" y="949432"/>
                </a:lnTo>
                <a:lnTo>
                  <a:pt x="185211" y="922136"/>
                </a:lnTo>
                <a:lnTo>
                  <a:pt x="152502" y="891984"/>
                </a:lnTo>
                <a:lnTo>
                  <a:pt x="122456" y="859160"/>
                </a:lnTo>
                <a:lnTo>
                  <a:pt x="95256" y="823849"/>
                </a:lnTo>
                <a:lnTo>
                  <a:pt x="71087" y="786234"/>
                </a:lnTo>
                <a:lnTo>
                  <a:pt x="50132" y="746501"/>
                </a:lnTo>
                <a:lnTo>
                  <a:pt x="32574" y="704834"/>
                </a:lnTo>
                <a:lnTo>
                  <a:pt x="18599" y="661417"/>
                </a:lnTo>
                <a:lnTo>
                  <a:pt x="8388" y="616434"/>
                </a:lnTo>
                <a:lnTo>
                  <a:pt x="2127" y="570071"/>
                </a:lnTo>
                <a:lnTo>
                  <a:pt x="0" y="522512"/>
                </a:lnTo>
                <a:lnTo>
                  <a:pt x="2127" y="474953"/>
                </a:lnTo>
                <a:lnTo>
                  <a:pt x="8388" y="428590"/>
                </a:lnTo>
                <a:lnTo>
                  <a:pt x="18599" y="383607"/>
                </a:lnTo>
                <a:lnTo>
                  <a:pt x="32574" y="340190"/>
                </a:lnTo>
                <a:lnTo>
                  <a:pt x="50132" y="298523"/>
                </a:lnTo>
                <a:lnTo>
                  <a:pt x="71087" y="258790"/>
                </a:lnTo>
                <a:lnTo>
                  <a:pt x="95256" y="221175"/>
                </a:lnTo>
                <a:lnTo>
                  <a:pt x="122456" y="185864"/>
                </a:lnTo>
                <a:lnTo>
                  <a:pt x="152502" y="153040"/>
                </a:lnTo>
                <a:lnTo>
                  <a:pt x="185211" y="122888"/>
                </a:lnTo>
                <a:lnTo>
                  <a:pt x="220398" y="95592"/>
                </a:lnTo>
                <a:lnTo>
                  <a:pt x="257881" y="71338"/>
                </a:lnTo>
                <a:lnTo>
                  <a:pt x="297474" y="50309"/>
                </a:lnTo>
                <a:lnTo>
                  <a:pt x="338995" y="32689"/>
                </a:lnTo>
                <a:lnTo>
                  <a:pt x="382260" y="18664"/>
                </a:lnTo>
                <a:lnTo>
                  <a:pt x="427084" y="8418"/>
                </a:lnTo>
                <a:lnTo>
                  <a:pt x="473284" y="2135"/>
                </a:lnTo>
                <a:lnTo>
                  <a:pt x="520676" y="0"/>
                </a:lnTo>
                <a:lnTo>
                  <a:pt x="572139" y="2556"/>
                </a:lnTo>
                <a:lnTo>
                  <a:pt x="622730" y="10132"/>
                </a:lnTo>
                <a:lnTo>
                  <a:pt x="672108" y="22586"/>
                </a:lnTo>
                <a:lnTo>
                  <a:pt x="719931" y="39774"/>
                </a:lnTo>
                <a:lnTo>
                  <a:pt x="765859" y="61556"/>
                </a:lnTo>
                <a:lnTo>
                  <a:pt x="809549" y="87789"/>
                </a:lnTo>
                <a:lnTo>
                  <a:pt x="850660" y="118331"/>
                </a:lnTo>
                <a:lnTo>
                  <a:pt x="888851" y="153041"/>
                </a:lnTo>
                <a:lnTo>
                  <a:pt x="923439" y="191367"/>
                </a:lnTo>
                <a:lnTo>
                  <a:pt x="953874" y="232623"/>
                </a:lnTo>
                <a:lnTo>
                  <a:pt x="980014" y="276467"/>
                </a:lnTo>
                <a:lnTo>
                  <a:pt x="1001719" y="322556"/>
                </a:lnTo>
                <a:lnTo>
                  <a:pt x="1018847" y="370547"/>
                </a:lnTo>
                <a:lnTo>
                  <a:pt x="1031256" y="420099"/>
                </a:lnTo>
                <a:lnTo>
                  <a:pt x="1038805" y="470868"/>
                </a:lnTo>
                <a:lnTo>
                  <a:pt x="1041353" y="522512"/>
                </a:lnTo>
                <a:lnTo>
                  <a:pt x="1039225" y="570071"/>
                </a:lnTo>
                <a:lnTo>
                  <a:pt x="1032964" y="616434"/>
                </a:lnTo>
                <a:lnTo>
                  <a:pt x="1022754" y="661417"/>
                </a:lnTo>
                <a:lnTo>
                  <a:pt x="1008778" y="704834"/>
                </a:lnTo>
                <a:lnTo>
                  <a:pt x="991221" y="746501"/>
                </a:lnTo>
                <a:lnTo>
                  <a:pt x="970266" y="786234"/>
                </a:lnTo>
                <a:lnTo>
                  <a:pt x="946096" y="823849"/>
                </a:lnTo>
                <a:lnTo>
                  <a:pt x="918897" y="859160"/>
                </a:lnTo>
                <a:lnTo>
                  <a:pt x="888851" y="891984"/>
                </a:lnTo>
                <a:lnTo>
                  <a:pt x="856142" y="922136"/>
                </a:lnTo>
                <a:lnTo>
                  <a:pt x="820954" y="949432"/>
                </a:lnTo>
                <a:lnTo>
                  <a:pt x="783472" y="973686"/>
                </a:lnTo>
                <a:lnTo>
                  <a:pt x="743878" y="994716"/>
                </a:lnTo>
                <a:lnTo>
                  <a:pt x="702357" y="1012335"/>
                </a:lnTo>
                <a:lnTo>
                  <a:pt x="659093" y="1026360"/>
                </a:lnTo>
                <a:lnTo>
                  <a:pt x="614269" y="1036606"/>
                </a:lnTo>
                <a:lnTo>
                  <a:pt x="568069" y="1042889"/>
                </a:lnTo>
                <a:lnTo>
                  <a:pt x="520676" y="1045025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955754" y="2456239"/>
            <a:ext cx="736600" cy="774065"/>
          </a:xfrm>
          <a:custGeom>
            <a:avLst/>
            <a:gdLst/>
            <a:ahLst/>
            <a:cxnLst/>
            <a:rect l="l" t="t" r="r" b="b"/>
            <a:pathLst>
              <a:path w="736600" h="774064">
                <a:moveTo>
                  <a:pt x="0" y="0"/>
                </a:moveTo>
                <a:lnTo>
                  <a:pt x="736124" y="0"/>
                </a:lnTo>
                <a:lnTo>
                  <a:pt x="736124" y="773556"/>
                </a:lnTo>
                <a:lnTo>
                  <a:pt x="0" y="773556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955754" y="2456239"/>
            <a:ext cx="736600" cy="774065"/>
          </a:xfrm>
          <a:custGeom>
            <a:avLst/>
            <a:gdLst/>
            <a:ahLst/>
            <a:cxnLst/>
            <a:rect l="l" t="t" r="r" b="b"/>
            <a:pathLst>
              <a:path w="736600" h="774064">
                <a:moveTo>
                  <a:pt x="0" y="0"/>
                </a:moveTo>
                <a:lnTo>
                  <a:pt x="736124" y="0"/>
                </a:lnTo>
                <a:lnTo>
                  <a:pt x="736124" y="773556"/>
                </a:lnTo>
                <a:lnTo>
                  <a:pt x="0" y="773556"/>
                </a:lnTo>
                <a:lnTo>
                  <a:pt x="0" y="0"/>
                </a:lnTo>
                <a:close/>
              </a:path>
            </a:pathLst>
          </a:custGeom>
          <a:ln w="6350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019017" y="2538399"/>
            <a:ext cx="609104" cy="609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981831" y="4334297"/>
            <a:ext cx="715073" cy="6991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54863" y="3408751"/>
            <a:ext cx="776605" cy="759460"/>
          </a:xfrm>
          <a:custGeom>
            <a:avLst/>
            <a:gdLst/>
            <a:ahLst/>
            <a:cxnLst/>
            <a:rect l="l" t="t" r="r" b="b"/>
            <a:pathLst>
              <a:path w="776604" h="759460">
                <a:moveTo>
                  <a:pt x="0" y="0"/>
                </a:moveTo>
                <a:lnTo>
                  <a:pt x="776568" y="0"/>
                </a:lnTo>
                <a:lnTo>
                  <a:pt x="776568" y="759323"/>
                </a:lnTo>
                <a:lnTo>
                  <a:pt x="0" y="759323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854863" y="3408751"/>
            <a:ext cx="776605" cy="759460"/>
          </a:xfrm>
          <a:custGeom>
            <a:avLst/>
            <a:gdLst/>
            <a:ahLst/>
            <a:cxnLst/>
            <a:rect l="l" t="t" r="r" b="b"/>
            <a:pathLst>
              <a:path w="776604" h="759460">
                <a:moveTo>
                  <a:pt x="0" y="0"/>
                </a:moveTo>
                <a:lnTo>
                  <a:pt x="776568" y="0"/>
                </a:lnTo>
                <a:lnTo>
                  <a:pt x="776568" y="759323"/>
                </a:lnTo>
                <a:lnTo>
                  <a:pt x="0" y="759323"/>
                </a:lnTo>
                <a:lnTo>
                  <a:pt x="0" y="0"/>
                </a:lnTo>
                <a:close/>
              </a:path>
            </a:pathLst>
          </a:custGeom>
          <a:ln w="6350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926736" y="3472179"/>
            <a:ext cx="632294" cy="6322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935519" y="3264590"/>
            <a:ext cx="1041400" cy="1041400"/>
          </a:xfrm>
          <a:custGeom>
            <a:avLst/>
            <a:gdLst/>
            <a:ahLst/>
            <a:cxnLst/>
            <a:rect l="l" t="t" r="r" b="b"/>
            <a:pathLst>
              <a:path w="1041400" h="1041400">
                <a:moveTo>
                  <a:pt x="520676" y="1041353"/>
                </a:moveTo>
                <a:lnTo>
                  <a:pt x="473284" y="1039225"/>
                </a:lnTo>
                <a:lnTo>
                  <a:pt x="427084" y="1032964"/>
                </a:lnTo>
                <a:lnTo>
                  <a:pt x="382260" y="1022754"/>
                </a:lnTo>
                <a:lnTo>
                  <a:pt x="338995" y="1008778"/>
                </a:lnTo>
                <a:lnTo>
                  <a:pt x="297474" y="991221"/>
                </a:lnTo>
                <a:lnTo>
                  <a:pt x="257881" y="970266"/>
                </a:lnTo>
                <a:lnTo>
                  <a:pt x="220398" y="946096"/>
                </a:lnTo>
                <a:lnTo>
                  <a:pt x="185211" y="918897"/>
                </a:lnTo>
                <a:lnTo>
                  <a:pt x="152502" y="888851"/>
                </a:lnTo>
                <a:lnTo>
                  <a:pt x="122456" y="856142"/>
                </a:lnTo>
                <a:lnTo>
                  <a:pt x="95256" y="820954"/>
                </a:lnTo>
                <a:lnTo>
                  <a:pt x="71087" y="783472"/>
                </a:lnTo>
                <a:lnTo>
                  <a:pt x="50132" y="743878"/>
                </a:lnTo>
                <a:lnTo>
                  <a:pt x="32574" y="702357"/>
                </a:lnTo>
                <a:lnTo>
                  <a:pt x="18599" y="659093"/>
                </a:lnTo>
                <a:lnTo>
                  <a:pt x="8388" y="614269"/>
                </a:lnTo>
                <a:lnTo>
                  <a:pt x="2127" y="568069"/>
                </a:lnTo>
                <a:lnTo>
                  <a:pt x="0" y="520676"/>
                </a:lnTo>
                <a:lnTo>
                  <a:pt x="2127" y="473284"/>
                </a:lnTo>
                <a:lnTo>
                  <a:pt x="8388" y="427084"/>
                </a:lnTo>
                <a:lnTo>
                  <a:pt x="18599" y="382260"/>
                </a:lnTo>
                <a:lnTo>
                  <a:pt x="32574" y="338995"/>
                </a:lnTo>
                <a:lnTo>
                  <a:pt x="50132" y="297474"/>
                </a:lnTo>
                <a:lnTo>
                  <a:pt x="71087" y="257881"/>
                </a:lnTo>
                <a:lnTo>
                  <a:pt x="95256" y="220398"/>
                </a:lnTo>
                <a:lnTo>
                  <a:pt x="122456" y="185211"/>
                </a:lnTo>
                <a:lnTo>
                  <a:pt x="152503" y="152502"/>
                </a:lnTo>
                <a:lnTo>
                  <a:pt x="185211" y="122456"/>
                </a:lnTo>
                <a:lnTo>
                  <a:pt x="220398" y="95257"/>
                </a:lnTo>
                <a:lnTo>
                  <a:pt x="257881" y="71087"/>
                </a:lnTo>
                <a:lnTo>
                  <a:pt x="297474" y="50132"/>
                </a:lnTo>
                <a:lnTo>
                  <a:pt x="338995" y="32574"/>
                </a:lnTo>
                <a:lnTo>
                  <a:pt x="382260" y="18599"/>
                </a:lnTo>
                <a:lnTo>
                  <a:pt x="427084" y="8388"/>
                </a:lnTo>
                <a:lnTo>
                  <a:pt x="473284" y="2127"/>
                </a:lnTo>
                <a:lnTo>
                  <a:pt x="520676" y="0"/>
                </a:lnTo>
                <a:lnTo>
                  <a:pt x="572139" y="2547"/>
                </a:lnTo>
                <a:lnTo>
                  <a:pt x="622730" y="10097"/>
                </a:lnTo>
                <a:lnTo>
                  <a:pt x="672108" y="22506"/>
                </a:lnTo>
                <a:lnTo>
                  <a:pt x="719931" y="39633"/>
                </a:lnTo>
                <a:lnTo>
                  <a:pt x="765859" y="61338"/>
                </a:lnTo>
                <a:lnTo>
                  <a:pt x="809549" y="87479"/>
                </a:lnTo>
                <a:lnTo>
                  <a:pt x="850660" y="117914"/>
                </a:lnTo>
                <a:lnTo>
                  <a:pt x="888852" y="152502"/>
                </a:lnTo>
                <a:lnTo>
                  <a:pt x="923439" y="190693"/>
                </a:lnTo>
                <a:lnTo>
                  <a:pt x="953874" y="231804"/>
                </a:lnTo>
                <a:lnTo>
                  <a:pt x="980014" y="275494"/>
                </a:lnTo>
                <a:lnTo>
                  <a:pt x="1001719" y="321422"/>
                </a:lnTo>
                <a:lnTo>
                  <a:pt x="1018847" y="369245"/>
                </a:lnTo>
                <a:lnTo>
                  <a:pt x="1031256" y="418623"/>
                </a:lnTo>
                <a:lnTo>
                  <a:pt x="1038805" y="469214"/>
                </a:lnTo>
                <a:lnTo>
                  <a:pt x="1041353" y="520676"/>
                </a:lnTo>
                <a:lnTo>
                  <a:pt x="1039225" y="568069"/>
                </a:lnTo>
                <a:lnTo>
                  <a:pt x="1032964" y="614269"/>
                </a:lnTo>
                <a:lnTo>
                  <a:pt x="1022754" y="659093"/>
                </a:lnTo>
                <a:lnTo>
                  <a:pt x="1008778" y="702357"/>
                </a:lnTo>
                <a:lnTo>
                  <a:pt x="991221" y="743878"/>
                </a:lnTo>
                <a:lnTo>
                  <a:pt x="970266" y="783472"/>
                </a:lnTo>
                <a:lnTo>
                  <a:pt x="946096" y="820954"/>
                </a:lnTo>
                <a:lnTo>
                  <a:pt x="918897" y="856142"/>
                </a:lnTo>
                <a:lnTo>
                  <a:pt x="888851" y="888851"/>
                </a:lnTo>
                <a:lnTo>
                  <a:pt x="856142" y="918897"/>
                </a:lnTo>
                <a:lnTo>
                  <a:pt x="820954" y="946096"/>
                </a:lnTo>
                <a:lnTo>
                  <a:pt x="783472" y="970266"/>
                </a:lnTo>
                <a:lnTo>
                  <a:pt x="743878" y="991221"/>
                </a:lnTo>
                <a:lnTo>
                  <a:pt x="702357" y="1008778"/>
                </a:lnTo>
                <a:lnTo>
                  <a:pt x="659093" y="1022754"/>
                </a:lnTo>
                <a:lnTo>
                  <a:pt x="614269" y="1032964"/>
                </a:lnTo>
                <a:lnTo>
                  <a:pt x="568069" y="1039225"/>
                </a:lnTo>
                <a:lnTo>
                  <a:pt x="520676" y="1041353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055946" y="3389770"/>
            <a:ext cx="778510" cy="778510"/>
          </a:xfrm>
          <a:custGeom>
            <a:avLst/>
            <a:gdLst/>
            <a:ahLst/>
            <a:cxnLst/>
            <a:rect l="l" t="t" r="r" b="b"/>
            <a:pathLst>
              <a:path w="778509" h="778510">
                <a:moveTo>
                  <a:pt x="0" y="0"/>
                </a:moveTo>
                <a:lnTo>
                  <a:pt x="778301" y="0"/>
                </a:lnTo>
                <a:lnTo>
                  <a:pt x="778301" y="778301"/>
                </a:lnTo>
                <a:lnTo>
                  <a:pt x="0" y="778301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055946" y="3389770"/>
            <a:ext cx="778510" cy="778510"/>
          </a:xfrm>
          <a:custGeom>
            <a:avLst/>
            <a:gdLst/>
            <a:ahLst/>
            <a:cxnLst/>
            <a:rect l="l" t="t" r="r" b="b"/>
            <a:pathLst>
              <a:path w="778509" h="778510">
                <a:moveTo>
                  <a:pt x="0" y="0"/>
                </a:moveTo>
                <a:lnTo>
                  <a:pt x="778301" y="0"/>
                </a:lnTo>
                <a:lnTo>
                  <a:pt x="778301" y="778301"/>
                </a:lnTo>
                <a:lnTo>
                  <a:pt x="0" y="778301"/>
                </a:lnTo>
                <a:lnTo>
                  <a:pt x="0" y="0"/>
                </a:lnTo>
                <a:close/>
              </a:path>
            </a:pathLst>
          </a:custGeom>
          <a:ln w="6350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119234" y="3453203"/>
            <a:ext cx="651281" cy="6512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750259" y="3183763"/>
            <a:ext cx="1212430" cy="11877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774314" y="3207676"/>
            <a:ext cx="1111250" cy="1086485"/>
          </a:xfrm>
          <a:custGeom>
            <a:avLst/>
            <a:gdLst/>
            <a:ahLst/>
            <a:cxnLst/>
            <a:rect l="l" t="t" r="r" b="b"/>
            <a:pathLst>
              <a:path w="1111250" h="1086485">
                <a:moveTo>
                  <a:pt x="555486" y="1086302"/>
                </a:moveTo>
                <a:lnTo>
                  <a:pt x="507556" y="1084309"/>
                </a:lnTo>
                <a:lnTo>
                  <a:pt x="460759" y="1078436"/>
                </a:lnTo>
                <a:lnTo>
                  <a:pt x="415261" y="1068848"/>
                </a:lnTo>
                <a:lnTo>
                  <a:pt x="371228" y="1055708"/>
                </a:lnTo>
                <a:lnTo>
                  <a:pt x="328828" y="1039178"/>
                </a:lnTo>
                <a:lnTo>
                  <a:pt x="288226" y="1019421"/>
                </a:lnTo>
                <a:lnTo>
                  <a:pt x="249591" y="996601"/>
                </a:lnTo>
                <a:lnTo>
                  <a:pt x="213088" y="970880"/>
                </a:lnTo>
                <a:lnTo>
                  <a:pt x="178885" y="942422"/>
                </a:lnTo>
                <a:lnTo>
                  <a:pt x="147148" y="911389"/>
                </a:lnTo>
                <a:lnTo>
                  <a:pt x="118043" y="877945"/>
                </a:lnTo>
                <a:lnTo>
                  <a:pt x="91739" y="842253"/>
                </a:lnTo>
                <a:lnTo>
                  <a:pt x="68400" y="804476"/>
                </a:lnTo>
                <a:lnTo>
                  <a:pt x="48195" y="764776"/>
                </a:lnTo>
                <a:lnTo>
                  <a:pt x="31289" y="723317"/>
                </a:lnTo>
                <a:lnTo>
                  <a:pt x="17850" y="680262"/>
                </a:lnTo>
                <a:lnTo>
                  <a:pt x="8044" y="635774"/>
                </a:lnTo>
                <a:lnTo>
                  <a:pt x="2038" y="590016"/>
                </a:lnTo>
                <a:lnTo>
                  <a:pt x="0" y="543151"/>
                </a:lnTo>
                <a:lnTo>
                  <a:pt x="2038" y="496286"/>
                </a:lnTo>
                <a:lnTo>
                  <a:pt x="8044" y="450528"/>
                </a:lnTo>
                <a:lnTo>
                  <a:pt x="17850" y="406040"/>
                </a:lnTo>
                <a:lnTo>
                  <a:pt x="31289" y="362985"/>
                </a:lnTo>
                <a:lnTo>
                  <a:pt x="48195" y="321526"/>
                </a:lnTo>
                <a:lnTo>
                  <a:pt x="68400" y="281826"/>
                </a:lnTo>
                <a:lnTo>
                  <a:pt x="91739" y="244049"/>
                </a:lnTo>
                <a:lnTo>
                  <a:pt x="118043" y="208357"/>
                </a:lnTo>
                <a:lnTo>
                  <a:pt x="147148" y="174913"/>
                </a:lnTo>
                <a:lnTo>
                  <a:pt x="178885" y="143880"/>
                </a:lnTo>
                <a:lnTo>
                  <a:pt x="213088" y="115422"/>
                </a:lnTo>
                <a:lnTo>
                  <a:pt x="249591" y="89701"/>
                </a:lnTo>
                <a:lnTo>
                  <a:pt x="288226" y="66881"/>
                </a:lnTo>
                <a:lnTo>
                  <a:pt x="328828" y="47124"/>
                </a:lnTo>
                <a:lnTo>
                  <a:pt x="371228" y="30594"/>
                </a:lnTo>
                <a:lnTo>
                  <a:pt x="415261" y="17454"/>
                </a:lnTo>
                <a:lnTo>
                  <a:pt x="460759" y="7866"/>
                </a:lnTo>
                <a:lnTo>
                  <a:pt x="507556" y="1993"/>
                </a:lnTo>
                <a:lnTo>
                  <a:pt x="555486" y="0"/>
                </a:lnTo>
                <a:lnTo>
                  <a:pt x="604328" y="2102"/>
                </a:lnTo>
                <a:lnTo>
                  <a:pt x="652467" y="8339"/>
                </a:lnTo>
                <a:lnTo>
                  <a:pt x="699648" y="18609"/>
                </a:lnTo>
                <a:lnTo>
                  <a:pt x="745614" y="32806"/>
                </a:lnTo>
                <a:lnTo>
                  <a:pt x="790109" y="50828"/>
                </a:lnTo>
                <a:lnTo>
                  <a:pt x="832879" y="72570"/>
                </a:lnTo>
                <a:lnTo>
                  <a:pt x="873666" y="97929"/>
                </a:lnTo>
                <a:lnTo>
                  <a:pt x="912217" y="126802"/>
                </a:lnTo>
                <a:lnTo>
                  <a:pt x="948273" y="159085"/>
                </a:lnTo>
                <a:lnTo>
                  <a:pt x="981289" y="194341"/>
                </a:lnTo>
                <a:lnTo>
                  <a:pt x="1010818" y="232035"/>
                </a:lnTo>
                <a:lnTo>
                  <a:pt x="1036754" y="271918"/>
                </a:lnTo>
                <a:lnTo>
                  <a:pt x="1058990" y="313738"/>
                </a:lnTo>
                <a:lnTo>
                  <a:pt x="1077421" y="357245"/>
                </a:lnTo>
                <a:lnTo>
                  <a:pt x="1091941" y="402191"/>
                </a:lnTo>
                <a:lnTo>
                  <a:pt x="1102443" y="448324"/>
                </a:lnTo>
                <a:lnTo>
                  <a:pt x="1108822" y="495394"/>
                </a:lnTo>
                <a:lnTo>
                  <a:pt x="1110972" y="543151"/>
                </a:lnTo>
                <a:lnTo>
                  <a:pt x="1108933" y="590016"/>
                </a:lnTo>
                <a:lnTo>
                  <a:pt x="1102928" y="635774"/>
                </a:lnTo>
                <a:lnTo>
                  <a:pt x="1093122" y="680262"/>
                </a:lnTo>
                <a:lnTo>
                  <a:pt x="1079683" y="723317"/>
                </a:lnTo>
                <a:lnTo>
                  <a:pt x="1062777" y="764776"/>
                </a:lnTo>
                <a:lnTo>
                  <a:pt x="1042572" y="804476"/>
                </a:lnTo>
                <a:lnTo>
                  <a:pt x="1019233" y="842253"/>
                </a:lnTo>
                <a:lnTo>
                  <a:pt x="992929" y="877945"/>
                </a:lnTo>
                <a:lnTo>
                  <a:pt x="963824" y="911389"/>
                </a:lnTo>
                <a:lnTo>
                  <a:pt x="932087" y="942422"/>
                </a:lnTo>
                <a:lnTo>
                  <a:pt x="897884" y="970880"/>
                </a:lnTo>
                <a:lnTo>
                  <a:pt x="861381" y="996601"/>
                </a:lnTo>
                <a:lnTo>
                  <a:pt x="822746" y="1019421"/>
                </a:lnTo>
                <a:lnTo>
                  <a:pt x="782145" y="1039178"/>
                </a:lnTo>
                <a:lnTo>
                  <a:pt x="739744" y="1055708"/>
                </a:lnTo>
                <a:lnTo>
                  <a:pt x="695711" y="1068848"/>
                </a:lnTo>
                <a:lnTo>
                  <a:pt x="650213" y="1078436"/>
                </a:lnTo>
                <a:lnTo>
                  <a:pt x="603416" y="1084309"/>
                </a:lnTo>
                <a:lnTo>
                  <a:pt x="555486" y="1086302"/>
                </a:lnTo>
                <a:close/>
              </a:path>
            </a:pathLst>
          </a:custGeom>
          <a:solidFill>
            <a:srgbClr val="BAD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9781781" y="3561918"/>
            <a:ext cx="11201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75" dirty="0">
                <a:latin typeface="Arial"/>
                <a:cs typeface="Arial"/>
              </a:rPr>
              <a:t>Конечный</a:t>
            </a:r>
            <a:endParaRPr sz="2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781781" y="3866400"/>
            <a:ext cx="10731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25" dirty="0">
                <a:latin typeface="Arial"/>
                <a:cs typeface="Arial"/>
              </a:rPr>
              <a:t>результат</a:t>
            </a:r>
            <a:endParaRPr sz="2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572565" y="1477871"/>
            <a:ext cx="10083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5" dirty="0">
                <a:latin typeface="Arial"/>
                <a:cs typeface="Arial"/>
              </a:rPr>
              <a:t>Инновации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637310" y="1687205"/>
            <a:ext cx="876300" cy="65722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algn="ctr">
              <a:lnSpc>
                <a:spcPts val="1650"/>
              </a:lnSpc>
              <a:spcBef>
                <a:spcPts val="175"/>
              </a:spcBef>
            </a:pPr>
            <a:r>
              <a:rPr sz="1400" spc="-85" dirty="0">
                <a:latin typeface="Arial"/>
                <a:cs typeface="Arial"/>
              </a:rPr>
              <a:t>области  </a:t>
            </a:r>
            <a:r>
              <a:rPr sz="1400" spc="-65" dirty="0">
                <a:latin typeface="Arial"/>
                <a:cs typeface="Arial"/>
              </a:rPr>
              <a:t>обучения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и  </a:t>
            </a:r>
            <a:r>
              <a:rPr sz="1400" spc="-75" dirty="0">
                <a:latin typeface="Arial"/>
                <a:cs typeface="Arial"/>
              </a:rPr>
              <a:t>учёбы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411197" y="1711401"/>
            <a:ext cx="1101725" cy="86677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-1270" algn="ctr">
              <a:lnSpc>
                <a:spcPts val="1650"/>
              </a:lnSpc>
              <a:spcBef>
                <a:spcPts val="175"/>
              </a:spcBef>
            </a:pPr>
            <a:r>
              <a:rPr sz="1400" spc="-90" dirty="0">
                <a:latin typeface="Arial"/>
                <a:cs typeface="Arial"/>
              </a:rPr>
              <a:t>Новые  </a:t>
            </a:r>
            <a:r>
              <a:rPr sz="1400" spc="-50" dirty="0">
                <a:latin typeface="Arial"/>
                <a:cs typeface="Arial"/>
              </a:rPr>
              <a:t>возможности  </a:t>
            </a:r>
            <a:r>
              <a:rPr sz="1400" spc="-55" dirty="0">
                <a:latin typeface="Arial"/>
                <a:cs typeface="Arial"/>
              </a:rPr>
              <a:t>проведения  </a:t>
            </a:r>
            <a:r>
              <a:rPr sz="1400" spc="-65" dirty="0">
                <a:latin typeface="Arial"/>
                <a:cs typeface="Arial"/>
              </a:rPr>
              <a:t>исследований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621183" y="5302464"/>
            <a:ext cx="1010285" cy="1108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00" marR="45720" indent="-1270">
              <a:lnSpc>
                <a:spcPct val="100000"/>
              </a:lnSpc>
              <a:spcBef>
                <a:spcPts val="95"/>
              </a:spcBef>
            </a:pPr>
            <a:r>
              <a:rPr sz="1400" spc="-100" dirty="0">
                <a:latin typeface="Arial"/>
                <a:cs typeface="Arial"/>
              </a:rPr>
              <a:t>Более  </a:t>
            </a:r>
            <a:r>
              <a:rPr sz="1400" spc="-55" dirty="0">
                <a:latin typeface="Arial"/>
                <a:cs typeface="Arial"/>
              </a:rPr>
              <a:t>высокие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35"/>
              </a:spcBef>
            </a:pPr>
            <a:r>
              <a:rPr sz="1400" spc="-65" dirty="0">
                <a:latin typeface="Arial"/>
                <a:cs typeface="Arial"/>
              </a:rPr>
              <a:t>показатели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в  учёбе  студентов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906192" y="5226558"/>
            <a:ext cx="664210" cy="65722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142240">
              <a:lnSpc>
                <a:spcPts val="1650"/>
              </a:lnSpc>
              <a:spcBef>
                <a:spcPts val="175"/>
              </a:spcBef>
            </a:pPr>
            <a:r>
              <a:rPr sz="1400" spc="-75" dirty="0">
                <a:latin typeface="Arial"/>
                <a:cs typeface="Arial"/>
              </a:rPr>
              <a:t>Новые  </a:t>
            </a:r>
            <a:r>
              <a:rPr sz="1400" spc="-60" dirty="0">
                <a:latin typeface="Arial"/>
                <a:cs typeface="Arial"/>
              </a:rPr>
              <a:t>бизнес-  модели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9834328" y="5173552"/>
            <a:ext cx="505459" cy="332105"/>
          </a:xfrm>
          <a:custGeom>
            <a:avLst/>
            <a:gdLst/>
            <a:ahLst/>
            <a:cxnLst/>
            <a:rect l="l" t="t" r="r" b="b"/>
            <a:pathLst>
              <a:path w="505459" h="332104">
                <a:moveTo>
                  <a:pt x="505285" y="0"/>
                </a:moveTo>
                <a:lnTo>
                  <a:pt x="505285" y="332061"/>
                </a:lnTo>
                <a:lnTo>
                  <a:pt x="0" y="332061"/>
                </a:lnTo>
              </a:path>
            </a:pathLst>
          </a:custGeom>
          <a:ln w="164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912242" y="2589685"/>
            <a:ext cx="544195" cy="675005"/>
          </a:xfrm>
          <a:custGeom>
            <a:avLst/>
            <a:gdLst/>
            <a:ahLst/>
            <a:cxnLst/>
            <a:rect l="l" t="t" r="r" b="b"/>
            <a:pathLst>
              <a:path w="544195" h="675004">
                <a:moveTo>
                  <a:pt x="0" y="0"/>
                </a:moveTo>
                <a:lnTo>
                  <a:pt x="0" y="337456"/>
                </a:lnTo>
                <a:lnTo>
                  <a:pt x="543945" y="337456"/>
                </a:lnTo>
                <a:lnTo>
                  <a:pt x="543945" y="674912"/>
                </a:lnTo>
              </a:path>
            </a:pathLst>
          </a:custGeom>
          <a:ln w="164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326776" y="1886914"/>
            <a:ext cx="638810" cy="544830"/>
          </a:xfrm>
          <a:custGeom>
            <a:avLst/>
            <a:gdLst/>
            <a:ahLst/>
            <a:cxnLst/>
            <a:rect l="l" t="t" r="r" b="b"/>
            <a:pathLst>
              <a:path w="638809" h="544830">
                <a:moveTo>
                  <a:pt x="638649" y="0"/>
                </a:moveTo>
                <a:lnTo>
                  <a:pt x="0" y="0"/>
                </a:lnTo>
                <a:lnTo>
                  <a:pt x="0" y="544245"/>
                </a:lnTo>
              </a:path>
            </a:pathLst>
          </a:custGeom>
          <a:ln w="164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197206" y="4251412"/>
            <a:ext cx="311150" cy="979169"/>
          </a:xfrm>
          <a:custGeom>
            <a:avLst/>
            <a:gdLst/>
            <a:ahLst/>
            <a:cxnLst/>
            <a:rect l="l" t="t" r="r" b="b"/>
            <a:pathLst>
              <a:path w="311150" h="979170">
                <a:moveTo>
                  <a:pt x="311082" y="979102"/>
                </a:moveTo>
                <a:lnTo>
                  <a:pt x="311082" y="0"/>
                </a:lnTo>
                <a:lnTo>
                  <a:pt x="0" y="0"/>
                </a:lnTo>
              </a:path>
            </a:pathLst>
          </a:custGeom>
          <a:ln w="164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0219" y="2409881"/>
            <a:ext cx="3054350" cy="2987040"/>
          </a:xfrm>
          <a:custGeom>
            <a:avLst/>
            <a:gdLst/>
            <a:ahLst/>
            <a:cxnLst/>
            <a:rect l="l" t="t" r="r" b="b"/>
            <a:pathLst>
              <a:path w="3054350" h="2987040">
                <a:moveTo>
                  <a:pt x="1527153" y="2986481"/>
                </a:moveTo>
                <a:lnTo>
                  <a:pt x="1478675" y="2985743"/>
                </a:lnTo>
                <a:lnTo>
                  <a:pt x="1430574" y="2983543"/>
                </a:lnTo>
                <a:lnTo>
                  <a:pt x="1382871" y="2979904"/>
                </a:lnTo>
                <a:lnTo>
                  <a:pt x="1335590" y="2974847"/>
                </a:lnTo>
                <a:lnTo>
                  <a:pt x="1288753" y="2968393"/>
                </a:lnTo>
                <a:lnTo>
                  <a:pt x="1242382" y="2960566"/>
                </a:lnTo>
                <a:lnTo>
                  <a:pt x="1196500" y="2951386"/>
                </a:lnTo>
                <a:lnTo>
                  <a:pt x="1151128" y="2940876"/>
                </a:lnTo>
                <a:lnTo>
                  <a:pt x="1106290" y="2929057"/>
                </a:lnTo>
                <a:lnTo>
                  <a:pt x="1062007" y="2915952"/>
                </a:lnTo>
                <a:lnTo>
                  <a:pt x="1018303" y="2901582"/>
                </a:lnTo>
                <a:lnTo>
                  <a:pt x="975198" y="2885969"/>
                </a:lnTo>
                <a:lnTo>
                  <a:pt x="932716" y="2869135"/>
                </a:lnTo>
                <a:lnTo>
                  <a:pt x="890880" y="2851101"/>
                </a:lnTo>
                <a:lnTo>
                  <a:pt x="849710" y="2831891"/>
                </a:lnTo>
                <a:lnTo>
                  <a:pt x="809231" y="2811525"/>
                </a:lnTo>
                <a:lnTo>
                  <a:pt x="769463" y="2790025"/>
                </a:lnTo>
                <a:lnTo>
                  <a:pt x="730431" y="2767413"/>
                </a:lnTo>
                <a:lnTo>
                  <a:pt x="692155" y="2743712"/>
                </a:lnTo>
                <a:lnTo>
                  <a:pt x="654658" y="2718942"/>
                </a:lnTo>
                <a:lnTo>
                  <a:pt x="617963" y="2693127"/>
                </a:lnTo>
                <a:lnTo>
                  <a:pt x="582091" y="2666287"/>
                </a:lnTo>
                <a:lnTo>
                  <a:pt x="547066" y="2638444"/>
                </a:lnTo>
                <a:lnTo>
                  <a:pt x="512910" y="2609621"/>
                </a:lnTo>
                <a:lnTo>
                  <a:pt x="479645" y="2579840"/>
                </a:lnTo>
                <a:lnTo>
                  <a:pt x="447293" y="2549121"/>
                </a:lnTo>
                <a:lnTo>
                  <a:pt x="415877" y="2517488"/>
                </a:lnTo>
                <a:lnTo>
                  <a:pt x="385419" y="2484961"/>
                </a:lnTo>
                <a:lnTo>
                  <a:pt x="355941" y="2451563"/>
                </a:lnTo>
                <a:lnTo>
                  <a:pt x="327466" y="2417316"/>
                </a:lnTo>
                <a:lnTo>
                  <a:pt x="300017" y="2382241"/>
                </a:lnTo>
                <a:lnTo>
                  <a:pt x="273615" y="2346361"/>
                </a:lnTo>
                <a:lnTo>
                  <a:pt x="248283" y="2309697"/>
                </a:lnTo>
                <a:lnTo>
                  <a:pt x="224043" y="2272271"/>
                </a:lnTo>
                <a:lnTo>
                  <a:pt x="200918" y="2234105"/>
                </a:lnTo>
                <a:lnTo>
                  <a:pt x="178930" y="2195220"/>
                </a:lnTo>
                <a:lnTo>
                  <a:pt x="158101" y="2155640"/>
                </a:lnTo>
                <a:lnTo>
                  <a:pt x="138454" y="2115385"/>
                </a:lnTo>
                <a:lnTo>
                  <a:pt x="120011" y="2074477"/>
                </a:lnTo>
                <a:lnTo>
                  <a:pt x="102794" y="2032939"/>
                </a:lnTo>
                <a:lnTo>
                  <a:pt x="86827" y="1990792"/>
                </a:lnTo>
                <a:lnTo>
                  <a:pt x="72130" y="1948057"/>
                </a:lnTo>
                <a:lnTo>
                  <a:pt x="58727" y="1904758"/>
                </a:lnTo>
                <a:lnTo>
                  <a:pt x="46640" y="1860915"/>
                </a:lnTo>
                <a:lnTo>
                  <a:pt x="35891" y="1816551"/>
                </a:lnTo>
                <a:lnTo>
                  <a:pt x="26503" y="1771688"/>
                </a:lnTo>
                <a:lnTo>
                  <a:pt x="18498" y="1726346"/>
                </a:lnTo>
                <a:lnTo>
                  <a:pt x="11898" y="1680549"/>
                </a:lnTo>
                <a:lnTo>
                  <a:pt x="6726" y="1634318"/>
                </a:lnTo>
                <a:lnTo>
                  <a:pt x="3004" y="1587675"/>
                </a:lnTo>
                <a:lnTo>
                  <a:pt x="754" y="1540642"/>
                </a:lnTo>
                <a:lnTo>
                  <a:pt x="0" y="1493240"/>
                </a:lnTo>
                <a:lnTo>
                  <a:pt x="754" y="1445839"/>
                </a:lnTo>
                <a:lnTo>
                  <a:pt x="3004" y="1398805"/>
                </a:lnTo>
                <a:lnTo>
                  <a:pt x="6726" y="1352162"/>
                </a:lnTo>
                <a:lnTo>
                  <a:pt x="11898" y="1305931"/>
                </a:lnTo>
                <a:lnTo>
                  <a:pt x="18498" y="1260134"/>
                </a:lnTo>
                <a:lnTo>
                  <a:pt x="26503" y="1214793"/>
                </a:lnTo>
                <a:lnTo>
                  <a:pt x="35891" y="1169929"/>
                </a:lnTo>
                <a:lnTo>
                  <a:pt x="46640" y="1125565"/>
                </a:lnTo>
                <a:lnTo>
                  <a:pt x="58727" y="1081723"/>
                </a:lnTo>
                <a:lnTo>
                  <a:pt x="72130" y="1038423"/>
                </a:lnTo>
                <a:lnTo>
                  <a:pt x="86827" y="995689"/>
                </a:lnTo>
                <a:lnTo>
                  <a:pt x="102794" y="953542"/>
                </a:lnTo>
                <a:lnTo>
                  <a:pt x="120011" y="912003"/>
                </a:lnTo>
                <a:lnTo>
                  <a:pt x="138454" y="871096"/>
                </a:lnTo>
                <a:lnTo>
                  <a:pt x="158101" y="830841"/>
                </a:lnTo>
                <a:lnTo>
                  <a:pt x="178930" y="791260"/>
                </a:lnTo>
                <a:lnTo>
                  <a:pt x="200918" y="752376"/>
                </a:lnTo>
                <a:lnTo>
                  <a:pt x="224043" y="714210"/>
                </a:lnTo>
                <a:lnTo>
                  <a:pt x="248283" y="676784"/>
                </a:lnTo>
                <a:lnTo>
                  <a:pt x="273615" y="640119"/>
                </a:lnTo>
                <a:lnTo>
                  <a:pt x="300017" y="604239"/>
                </a:lnTo>
                <a:lnTo>
                  <a:pt x="327466" y="569164"/>
                </a:lnTo>
                <a:lnTo>
                  <a:pt x="355941" y="534917"/>
                </a:lnTo>
                <a:lnTo>
                  <a:pt x="385419" y="501519"/>
                </a:lnTo>
                <a:lnTo>
                  <a:pt x="415877" y="468993"/>
                </a:lnTo>
                <a:lnTo>
                  <a:pt x="447293" y="437359"/>
                </a:lnTo>
                <a:lnTo>
                  <a:pt x="479645" y="406641"/>
                </a:lnTo>
                <a:lnTo>
                  <a:pt x="512910" y="376859"/>
                </a:lnTo>
                <a:lnTo>
                  <a:pt x="547066" y="348036"/>
                </a:lnTo>
                <a:lnTo>
                  <a:pt x="582091" y="320194"/>
                </a:lnTo>
                <a:lnTo>
                  <a:pt x="617963" y="293354"/>
                </a:lnTo>
                <a:lnTo>
                  <a:pt x="654658" y="267538"/>
                </a:lnTo>
                <a:lnTo>
                  <a:pt x="692155" y="242769"/>
                </a:lnTo>
                <a:lnTo>
                  <a:pt x="730431" y="219067"/>
                </a:lnTo>
                <a:lnTo>
                  <a:pt x="769463" y="196456"/>
                </a:lnTo>
                <a:lnTo>
                  <a:pt x="809231" y="174956"/>
                </a:lnTo>
                <a:lnTo>
                  <a:pt x="849710" y="154590"/>
                </a:lnTo>
                <a:lnTo>
                  <a:pt x="890880" y="135379"/>
                </a:lnTo>
                <a:lnTo>
                  <a:pt x="932716" y="117346"/>
                </a:lnTo>
                <a:lnTo>
                  <a:pt x="975198" y="100512"/>
                </a:lnTo>
                <a:lnTo>
                  <a:pt x="1018303" y="84898"/>
                </a:lnTo>
                <a:lnTo>
                  <a:pt x="1062007" y="70528"/>
                </a:lnTo>
                <a:lnTo>
                  <a:pt x="1106290" y="57423"/>
                </a:lnTo>
                <a:lnTo>
                  <a:pt x="1151128" y="45604"/>
                </a:lnTo>
                <a:lnTo>
                  <a:pt x="1196500" y="35094"/>
                </a:lnTo>
                <a:lnTo>
                  <a:pt x="1242382" y="25915"/>
                </a:lnTo>
                <a:lnTo>
                  <a:pt x="1288753" y="18087"/>
                </a:lnTo>
                <a:lnTo>
                  <a:pt x="1335590" y="11634"/>
                </a:lnTo>
                <a:lnTo>
                  <a:pt x="1382871" y="6577"/>
                </a:lnTo>
                <a:lnTo>
                  <a:pt x="1430574" y="2937"/>
                </a:lnTo>
                <a:lnTo>
                  <a:pt x="1478675" y="738"/>
                </a:lnTo>
                <a:lnTo>
                  <a:pt x="1527153" y="0"/>
                </a:lnTo>
                <a:lnTo>
                  <a:pt x="1577689" y="816"/>
                </a:lnTo>
                <a:lnTo>
                  <a:pt x="1628015" y="3257"/>
                </a:lnTo>
                <a:lnTo>
                  <a:pt x="1678094" y="7306"/>
                </a:lnTo>
                <a:lnTo>
                  <a:pt x="1727889" y="12950"/>
                </a:lnTo>
                <a:lnTo>
                  <a:pt x="1777362" y="20172"/>
                </a:lnTo>
                <a:lnTo>
                  <a:pt x="1826478" y="28957"/>
                </a:lnTo>
                <a:lnTo>
                  <a:pt x="1875198" y="39291"/>
                </a:lnTo>
                <a:lnTo>
                  <a:pt x="1923486" y="51159"/>
                </a:lnTo>
                <a:lnTo>
                  <a:pt x="1971304" y="64546"/>
                </a:lnTo>
                <a:lnTo>
                  <a:pt x="2018615" y="79436"/>
                </a:lnTo>
                <a:lnTo>
                  <a:pt x="2065383" y="95814"/>
                </a:lnTo>
                <a:lnTo>
                  <a:pt x="2111570" y="113666"/>
                </a:lnTo>
                <a:lnTo>
                  <a:pt x="2157140" y="132977"/>
                </a:lnTo>
                <a:lnTo>
                  <a:pt x="2202054" y="153731"/>
                </a:lnTo>
                <a:lnTo>
                  <a:pt x="2246276" y="175914"/>
                </a:lnTo>
                <a:lnTo>
                  <a:pt x="2289770" y="199510"/>
                </a:lnTo>
                <a:lnTo>
                  <a:pt x="2332497" y="224505"/>
                </a:lnTo>
                <a:lnTo>
                  <a:pt x="2374421" y="250883"/>
                </a:lnTo>
                <a:lnTo>
                  <a:pt x="2415504" y="278629"/>
                </a:lnTo>
                <a:lnTo>
                  <a:pt x="2455710" y="307729"/>
                </a:lnTo>
                <a:lnTo>
                  <a:pt x="2495001" y="338167"/>
                </a:lnTo>
                <a:lnTo>
                  <a:pt x="2533341" y="369929"/>
                </a:lnTo>
                <a:lnTo>
                  <a:pt x="2570692" y="402998"/>
                </a:lnTo>
                <a:lnTo>
                  <a:pt x="2607018" y="437361"/>
                </a:lnTo>
                <a:lnTo>
                  <a:pt x="2642160" y="472879"/>
                </a:lnTo>
                <a:lnTo>
                  <a:pt x="2675979" y="509400"/>
                </a:lnTo>
                <a:lnTo>
                  <a:pt x="2708461" y="546888"/>
                </a:lnTo>
                <a:lnTo>
                  <a:pt x="2739589" y="585307"/>
                </a:lnTo>
                <a:lnTo>
                  <a:pt x="2769349" y="624619"/>
                </a:lnTo>
                <a:lnTo>
                  <a:pt x="2797725" y="664790"/>
                </a:lnTo>
                <a:lnTo>
                  <a:pt x="2824702" y="705783"/>
                </a:lnTo>
                <a:lnTo>
                  <a:pt x="2850264" y="747561"/>
                </a:lnTo>
                <a:lnTo>
                  <a:pt x="2874396" y="790088"/>
                </a:lnTo>
                <a:lnTo>
                  <a:pt x="2897083" y="833328"/>
                </a:lnTo>
                <a:lnTo>
                  <a:pt x="2918309" y="877245"/>
                </a:lnTo>
                <a:lnTo>
                  <a:pt x="2938058" y="921802"/>
                </a:lnTo>
                <a:lnTo>
                  <a:pt x="2956317" y="966963"/>
                </a:lnTo>
                <a:lnTo>
                  <a:pt x="2973068" y="1012693"/>
                </a:lnTo>
                <a:lnTo>
                  <a:pt x="2988296" y="1058954"/>
                </a:lnTo>
                <a:lnTo>
                  <a:pt x="3001987" y="1105710"/>
                </a:lnTo>
                <a:lnTo>
                  <a:pt x="3014125" y="1152925"/>
                </a:lnTo>
                <a:lnTo>
                  <a:pt x="3024695" y="1200563"/>
                </a:lnTo>
                <a:lnTo>
                  <a:pt x="3033680" y="1248588"/>
                </a:lnTo>
                <a:lnTo>
                  <a:pt x="3041067" y="1296963"/>
                </a:lnTo>
                <a:lnTo>
                  <a:pt x="3046838" y="1345652"/>
                </a:lnTo>
                <a:lnTo>
                  <a:pt x="3050980" y="1394619"/>
                </a:lnTo>
                <a:lnTo>
                  <a:pt x="3053476" y="1443827"/>
                </a:lnTo>
                <a:lnTo>
                  <a:pt x="3054312" y="1493240"/>
                </a:lnTo>
                <a:lnTo>
                  <a:pt x="3053557" y="1540642"/>
                </a:lnTo>
                <a:lnTo>
                  <a:pt x="3051307" y="1587675"/>
                </a:lnTo>
                <a:lnTo>
                  <a:pt x="3047585" y="1634318"/>
                </a:lnTo>
                <a:lnTo>
                  <a:pt x="3042413" y="1680549"/>
                </a:lnTo>
                <a:lnTo>
                  <a:pt x="3035813" y="1726346"/>
                </a:lnTo>
                <a:lnTo>
                  <a:pt x="3027808" y="1771688"/>
                </a:lnTo>
                <a:lnTo>
                  <a:pt x="3018420" y="1816551"/>
                </a:lnTo>
                <a:lnTo>
                  <a:pt x="3007671" y="1860915"/>
                </a:lnTo>
                <a:lnTo>
                  <a:pt x="2995584" y="1904758"/>
                </a:lnTo>
                <a:lnTo>
                  <a:pt x="2982181" y="1948057"/>
                </a:lnTo>
                <a:lnTo>
                  <a:pt x="2967484" y="1990792"/>
                </a:lnTo>
                <a:lnTo>
                  <a:pt x="2951517" y="2032939"/>
                </a:lnTo>
                <a:lnTo>
                  <a:pt x="2934300" y="2074477"/>
                </a:lnTo>
                <a:lnTo>
                  <a:pt x="2915857" y="2115385"/>
                </a:lnTo>
                <a:lnTo>
                  <a:pt x="2896210" y="2155640"/>
                </a:lnTo>
                <a:lnTo>
                  <a:pt x="2875381" y="2195220"/>
                </a:lnTo>
                <a:lnTo>
                  <a:pt x="2853393" y="2234105"/>
                </a:lnTo>
                <a:lnTo>
                  <a:pt x="2830268" y="2272271"/>
                </a:lnTo>
                <a:lnTo>
                  <a:pt x="2806028" y="2309697"/>
                </a:lnTo>
                <a:lnTo>
                  <a:pt x="2780696" y="2346361"/>
                </a:lnTo>
                <a:lnTo>
                  <a:pt x="2754294" y="2382241"/>
                </a:lnTo>
                <a:lnTo>
                  <a:pt x="2726844" y="2417316"/>
                </a:lnTo>
                <a:lnTo>
                  <a:pt x="2698369" y="2451563"/>
                </a:lnTo>
                <a:lnTo>
                  <a:pt x="2668892" y="2484961"/>
                </a:lnTo>
                <a:lnTo>
                  <a:pt x="2638433" y="2517488"/>
                </a:lnTo>
                <a:lnTo>
                  <a:pt x="2607017" y="2549121"/>
                </a:lnTo>
                <a:lnTo>
                  <a:pt x="2574665" y="2579840"/>
                </a:lnTo>
                <a:lnTo>
                  <a:pt x="2541400" y="2609621"/>
                </a:lnTo>
                <a:lnTo>
                  <a:pt x="2507243" y="2638444"/>
                </a:lnTo>
                <a:lnTo>
                  <a:pt x="2472218" y="2666287"/>
                </a:lnTo>
                <a:lnTo>
                  <a:pt x="2436347" y="2693127"/>
                </a:lnTo>
                <a:lnTo>
                  <a:pt x="2399651" y="2718942"/>
                </a:lnTo>
                <a:lnTo>
                  <a:pt x="2362154" y="2743712"/>
                </a:lnTo>
                <a:lnTo>
                  <a:pt x="2323878" y="2767413"/>
                </a:lnTo>
                <a:lnTo>
                  <a:pt x="2284845" y="2790025"/>
                </a:lnTo>
                <a:lnTo>
                  <a:pt x="2245078" y="2811525"/>
                </a:lnTo>
                <a:lnTo>
                  <a:pt x="2204598" y="2831891"/>
                </a:lnTo>
                <a:lnTo>
                  <a:pt x="2163429" y="2851101"/>
                </a:lnTo>
                <a:lnTo>
                  <a:pt x="2121592" y="2869135"/>
                </a:lnTo>
                <a:lnTo>
                  <a:pt x="2079110" y="2885969"/>
                </a:lnTo>
                <a:lnTo>
                  <a:pt x="2036005" y="2901582"/>
                </a:lnTo>
                <a:lnTo>
                  <a:pt x="1992301" y="2915952"/>
                </a:lnTo>
                <a:lnTo>
                  <a:pt x="1948018" y="2929057"/>
                </a:lnTo>
                <a:lnTo>
                  <a:pt x="1903179" y="2940876"/>
                </a:lnTo>
                <a:lnTo>
                  <a:pt x="1857807" y="2951386"/>
                </a:lnTo>
                <a:lnTo>
                  <a:pt x="1811925" y="2960566"/>
                </a:lnTo>
                <a:lnTo>
                  <a:pt x="1765554" y="2968393"/>
                </a:lnTo>
                <a:lnTo>
                  <a:pt x="1718717" y="2974847"/>
                </a:lnTo>
                <a:lnTo>
                  <a:pt x="1671435" y="2979904"/>
                </a:lnTo>
                <a:lnTo>
                  <a:pt x="1623733" y="2983543"/>
                </a:lnTo>
                <a:lnTo>
                  <a:pt x="1575631" y="2985743"/>
                </a:lnTo>
                <a:lnTo>
                  <a:pt x="1527153" y="2986481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89658" y="2506088"/>
            <a:ext cx="1041400" cy="1041400"/>
          </a:xfrm>
          <a:custGeom>
            <a:avLst/>
            <a:gdLst/>
            <a:ahLst/>
            <a:cxnLst/>
            <a:rect l="l" t="t" r="r" b="b"/>
            <a:pathLst>
              <a:path w="1041400" h="1041400">
                <a:moveTo>
                  <a:pt x="520676" y="1041353"/>
                </a:moveTo>
                <a:lnTo>
                  <a:pt x="473284" y="1039225"/>
                </a:lnTo>
                <a:lnTo>
                  <a:pt x="427084" y="1032964"/>
                </a:lnTo>
                <a:lnTo>
                  <a:pt x="382260" y="1022754"/>
                </a:lnTo>
                <a:lnTo>
                  <a:pt x="338995" y="1008778"/>
                </a:lnTo>
                <a:lnTo>
                  <a:pt x="297474" y="991221"/>
                </a:lnTo>
                <a:lnTo>
                  <a:pt x="257881" y="970266"/>
                </a:lnTo>
                <a:lnTo>
                  <a:pt x="220398" y="946096"/>
                </a:lnTo>
                <a:lnTo>
                  <a:pt x="185211" y="918897"/>
                </a:lnTo>
                <a:lnTo>
                  <a:pt x="152502" y="888851"/>
                </a:lnTo>
                <a:lnTo>
                  <a:pt x="122456" y="856142"/>
                </a:lnTo>
                <a:lnTo>
                  <a:pt x="95257" y="820954"/>
                </a:lnTo>
                <a:lnTo>
                  <a:pt x="71087" y="783472"/>
                </a:lnTo>
                <a:lnTo>
                  <a:pt x="50132" y="743878"/>
                </a:lnTo>
                <a:lnTo>
                  <a:pt x="32574" y="702357"/>
                </a:lnTo>
                <a:lnTo>
                  <a:pt x="18599" y="659093"/>
                </a:lnTo>
                <a:lnTo>
                  <a:pt x="8388" y="614269"/>
                </a:lnTo>
                <a:lnTo>
                  <a:pt x="2127" y="568069"/>
                </a:lnTo>
                <a:lnTo>
                  <a:pt x="0" y="520676"/>
                </a:lnTo>
                <a:lnTo>
                  <a:pt x="2127" y="473284"/>
                </a:lnTo>
                <a:lnTo>
                  <a:pt x="8388" y="427084"/>
                </a:lnTo>
                <a:lnTo>
                  <a:pt x="18599" y="382260"/>
                </a:lnTo>
                <a:lnTo>
                  <a:pt x="32574" y="338995"/>
                </a:lnTo>
                <a:lnTo>
                  <a:pt x="50132" y="297474"/>
                </a:lnTo>
                <a:lnTo>
                  <a:pt x="71087" y="257881"/>
                </a:lnTo>
                <a:lnTo>
                  <a:pt x="95257" y="220398"/>
                </a:lnTo>
                <a:lnTo>
                  <a:pt x="122456" y="185211"/>
                </a:lnTo>
                <a:lnTo>
                  <a:pt x="152503" y="152502"/>
                </a:lnTo>
                <a:lnTo>
                  <a:pt x="185211" y="122456"/>
                </a:lnTo>
                <a:lnTo>
                  <a:pt x="220398" y="95257"/>
                </a:lnTo>
                <a:lnTo>
                  <a:pt x="257881" y="71087"/>
                </a:lnTo>
                <a:lnTo>
                  <a:pt x="297474" y="50132"/>
                </a:lnTo>
                <a:lnTo>
                  <a:pt x="338995" y="32574"/>
                </a:lnTo>
                <a:lnTo>
                  <a:pt x="382260" y="18599"/>
                </a:lnTo>
                <a:lnTo>
                  <a:pt x="427084" y="8388"/>
                </a:lnTo>
                <a:lnTo>
                  <a:pt x="473284" y="2127"/>
                </a:lnTo>
                <a:lnTo>
                  <a:pt x="520676" y="0"/>
                </a:lnTo>
                <a:lnTo>
                  <a:pt x="572139" y="2547"/>
                </a:lnTo>
                <a:lnTo>
                  <a:pt x="622730" y="10097"/>
                </a:lnTo>
                <a:lnTo>
                  <a:pt x="672108" y="22506"/>
                </a:lnTo>
                <a:lnTo>
                  <a:pt x="719931" y="39633"/>
                </a:lnTo>
                <a:lnTo>
                  <a:pt x="765859" y="61338"/>
                </a:lnTo>
                <a:lnTo>
                  <a:pt x="809549" y="87479"/>
                </a:lnTo>
                <a:lnTo>
                  <a:pt x="850660" y="117914"/>
                </a:lnTo>
                <a:lnTo>
                  <a:pt x="888852" y="152502"/>
                </a:lnTo>
                <a:lnTo>
                  <a:pt x="923439" y="190693"/>
                </a:lnTo>
                <a:lnTo>
                  <a:pt x="953874" y="231804"/>
                </a:lnTo>
                <a:lnTo>
                  <a:pt x="980014" y="275494"/>
                </a:lnTo>
                <a:lnTo>
                  <a:pt x="1001719" y="321422"/>
                </a:lnTo>
                <a:lnTo>
                  <a:pt x="1018847" y="369245"/>
                </a:lnTo>
                <a:lnTo>
                  <a:pt x="1031256" y="418623"/>
                </a:lnTo>
                <a:lnTo>
                  <a:pt x="1038805" y="469214"/>
                </a:lnTo>
                <a:lnTo>
                  <a:pt x="1041353" y="520676"/>
                </a:lnTo>
                <a:lnTo>
                  <a:pt x="1039225" y="568069"/>
                </a:lnTo>
                <a:lnTo>
                  <a:pt x="1032964" y="614269"/>
                </a:lnTo>
                <a:lnTo>
                  <a:pt x="1022754" y="659093"/>
                </a:lnTo>
                <a:lnTo>
                  <a:pt x="1008778" y="702357"/>
                </a:lnTo>
                <a:lnTo>
                  <a:pt x="991221" y="743878"/>
                </a:lnTo>
                <a:lnTo>
                  <a:pt x="970266" y="783472"/>
                </a:lnTo>
                <a:lnTo>
                  <a:pt x="946096" y="820954"/>
                </a:lnTo>
                <a:lnTo>
                  <a:pt x="918897" y="856142"/>
                </a:lnTo>
                <a:lnTo>
                  <a:pt x="888851" y="888851"/>
                </a:lnTo>
                <a:lnTo>
                  <a:pt x="856142" y="918897"/>
                </a:lnTo>
                <a:lnTo>
                  <a:pt x="820954" y="946096"/>
                </a:lnTo>
                <a:lnTo>
                  <a:pt x="783472" y="970266"/>
                </a:lnTo>
                <a:lnTo>
                  <a:pt x="743878" y="991221"/>
                </a:lnTo>
                <a:lnTo>
                  <a:pt x="702357" y="1008778"/>
                </a:lnTo>
                <a:lnTo>
                  <a:pt x="659093" y="1022754"/>
                </a:lnTo>
                <a:lnTo>
                  <a:pt x="614269" y="1032964"/>
                </a:lnTo>
                <a:lnTo>
                  <a:pt x="568069" y="1039225"/>
                </a:lnTo>
                <a:lnTo>
                  <a:pt x="520676" y="1041353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087362" y="3791578"/>
            <a:ext cx="1041400" cy="1041400"/>
          </a:xfrm>
          <a:custGeom>
            <a:avLst/>
            <a:gdLst/>
            <a:ahLst/>
            <a:cxnLst/>
            <a:rect l="l" t="t" r="r" b="b"/>
            <a:pathLst>
              <a:path w="1041400" h="1041400">
                <a:moveTo>
                  <a:pt x="520676" y="1041353"/>
                </a:moveTo>
                <a:lnTo>
                  <a:pt x="473284" y="1039225"/>
                </a:lnTo>
                <a:lnTo>
                  <a:pt x="427084" y="1032964"/>
                </a:lnTo>
                <a:lnTo>
                  <a:pt x="382260" y="1022754"/>
                </a:lnTo>
                <a:lnTo>
                  <a:pt x="338995" y="1008778"/>
                </a:lnTo>
                <a:lnTo>
                  <a:pt x="297474" y="991221"/>
                </a:lnTo>
                <a:lnTo>
                  <a:pt x="257881" y="970266"/>
                </a:lnTo>
                <a:lnTo>
                  <a:pt x="220398" y="946096"/>
                </a:lnTo>
                <a:lnTo>
                  <a:pt x="185211" y="918897"/>
                </a:lnTo>
                <a:lnTo>
                  <a:pt x="152502" y="888851"/>
                </a:lnTo>
                <a:lnTo>
                  <a:pt x="122456" y="856142"/>
                </a:lnTo>
                <a:lnTo>
                  <a:pt x="95257" y="820954"/>
                </a:lnTo>
                <a:lnTo>
                  <a:pt x="71087" y="783472"/>
                </a:lnTo>
                <a:lnTo>
                  <a:pt x="50132" y="743878"/>
                </a:lnTo>
                <a:lnTo>
                  <a:pt x="32574" y="702357"/>
                </a:lnTo>
                <a:lnTo>
                  <a:pt x="18599" y="659093"/>
                </a:lnTo>
                <a:lnTo>
                  <a:pt x="8388" y="614269"/>
                </a:lnTo>
                <a:lnTo>
                  <a:pt x="2127" y="568069"/>
                </a:lnTo>
                <a:lnTo>
                  <a:pt x="0" y="520676"/>
                </a:lnTo>
                <a:lnTo>
                  <a:pt x="2127" y="473284"/>
                </a:lnTo>
                <a:lnTo>
                  <a:pt x="8388" y="427084"/>
                </a:lnTo>
                <a:lnTo>
                  <a:pt x="18599" y="382260"/>
                </a:lnTo>
                <a:lnTo>
                  <a:pt x="32574" y="338995"/>
                </a:lnTo>
                <a:lnTo>
                  <a:pt x="50132" y="297474"/>
                </a:lnTo>
                <a:lnTo>
                  <a:pt x="71087" y="257881"/>
                </a:lnTo>
                <a:lnTo>
                  <a:pt x="95257" y="220398"/>
                </a:lnTo>
                <a:lnTo>
                  <a:pt x="122456" y="185211"/>
                </a:lnTo>
                <a:lnTo>
                  <a:pt x="152503" y="152502"/>
                </a:lnTo>
                <a:lnTo>
                  <a:pt x="185211" y="122456"/>
                </a:lnTo>
                <a:lnTo>
                  <a:pt x="220398" y="95257"/>
                </a:lnTo>
                <a:lnTo>
                  <a:pt x="257881" y="71087"/>
                </a:lnTo>
                <a:lnTo>
                  <a:pt x="297474" y="50132"/>
                </a:lnTo>
                <a:lnTo>
                  <a:pt x="338995" y="32574"/>
                </a:lnTo>
                <a:lnTo>
                  <a:pt x="382260" y="18599"/>
                </a:lnTo>
                <a:lnTo>
                  <a:pt x="427084" y="8388"/>
                </a:lnTo>
                <a:lnTo>
                  <a:pt x="473284" y="2127"/>
                </a:lnTo>
                <a:lnTo>
                  <a:pt x="520676" y="0"/>
                </a:lnTo>
                <a:lnTo>
                  <a:pt x="572139" y="2547"/>
                </a:lnTo>
                <a:lnTo>
                  <a:pt x="622730" y="10097"/>
                </a:lnTo>
                <a:lnTo>
                  <a:pt x="672108" y="22506"/>
                </a:lnTo>
                <a:lnTo>
                  <a:pt x="719931" y="39633"/>
                </a:lnTo>
                <a:lnTo>
                  <a:pt x="765859" y="61338"/>
                </a:lnTo>
                <a:lnTo>
                  <a:pt x="809549" y="87479"/>
                </a:lnTo>
                <a:lnTo>
                  <a:pt x="850660" y="117914"/>
                </a:lnTo>
                <a:lnTo>
                  <a:pt x="888852" y="152502"/>
                </a:lnTo>
                <a:lnTo>
                  <a:pt x="923439" y="190693"/>
                </a:lnTo>
                <a:lnTo>
                  <a:pt x="953874" y="231804"/>
                </a:lnTo>
                <a:lnTo>
                  <a:pt x="980014" y="275494"/>
                </a:lnTo>
                <a:lnTo>
                  <a:pt x="1001719" y="321422"/>
                </a:lnTo>
                <a:lnTo>
                  <a:pt x="1018847" y="369245"/>
                </a:lnTo>
                <a:lnTo>
                  <a:pt x="1031256" y="418623"/>
                </a:lnTo>
                <a:lnTo>
                  <a:pt x="1038805" y="469214"/>
                </a:lnTo>
                <a:lnTo>
                  <a:pt x="1041353" y="520676"/>
                </a:lnTo>
                <a:lnTo>
                  <a:pt x="1039225" y="568069"/>
                </a:lnTo>
                <a:lnTo>
                  <a:pt x="1032964" y="614269"/>
                </a:lnTo>
                <a:lnTo>
                  <a:pt x="1022754" y="659093"/>
                </a:lnTo>
                <a:lnTo>
                  <a:pt x="1008778" y="702357"/>
                </a:lnTo>
                <a:lnTo>
                  <a:pt x="991221" y="743878"/>
                </a:lnTo>
                <a:lnTo>
                  <a:pt x="970266" y="783472"/>
                </a:lnTo>
                <a:lnTo>
                  <a:pt x="946096" y="820954"/>
                </a:lnTo>
                <a:lnTo>
                  <a:pt x="918897" y="856142"/>
                </a:lnTo>
                <a:lnTo>
                  <a:pt x="888851" y="888851"/>
                </a:lnTo>
                <a:lnTo>
                  <a:pt x="856142" y="918897"/>
                </a:lnTo>
                <a:lnTo>
                  <a:pt x="820954" y="946096"/>
                </a:lnTo>
                <a:lnTo>
                  <a:pt x="783472" y="970266"/>
                </a:lnTo>
                <a:lnTo>
                  <a:pt x="743878" y="991221"/>
                </a:lnTo>
                <a:lnTo>
                  <a:pt x="702357" y="1008778"/>
                </a:lnTo>
                <a:lnTo>
                  <a:pt x="659093" y="1022754"/>
                </a:lnTo>
                <a:lnTo>
                  <a:pt x="614269" y="1032964"/>
                </a:lnTo>
                <a:lnTo>
                  <a:pt x="568069" y="1039225"/>
                </a:lnTo>
                <a:lnTo>
                  <a:pt x="520676" y="1041353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05532" y="3778192"/>
            <a:ext cx="1041400" cy="1041400"/>
          </a:xfrm>
          <a:custGeom>
            <a:avLst/>
            <a:gdLst/>
            <a:ahLst/>
            <a:cxnLst/>
            <a:rect l="l" t="t" r="r" b="b"/>
            <a:pathLst>
              <a:path w="1041400" h="1041400">
                <a:moveTo>
                  <a:pt x="520676" y="1041353"/>
                </a:moveTo>
                <a:lnTo>
                  <a:pt x="473284" y="1039225"/>
                </a:lnTo>
                <a:lnTo>
                  <a:pt x="427084" y="1032964"/>
                </a:lnTo>
                <a:lnTo>
                  <a:pt x="382260" y="1022754"/>
                </a:lnTo>
                <a:lnTo>
                  <a:pt x="338995" y="1008778"/>
                </a:lnTo>
                <a:lnTo>
                  <a:pt x="297474" y="991221"/>
                </a:lnTo>
                <a:lnTo>
                  <a:pt x="257881" y="970266"/>
                </a:lnTo>
                <a:lnTo>
                  <a:pt x="220398" y="946096"/>
                </a:lnTo>
                <a:lnTo>
                  <a:pt x="185211" y="918897"/>
                </a:lnTo>
                <a:lnTo>
                  <a:pt x="152502" y="888851"/>
                </a:lnTo>
                <a:lnTo>
                  <a:pt x="122456" y="856142"/>
                </a:lnTo>
                <a:lnTo>
                  <a:pt x="95257" y="820954"/>
                </a:lnTo>
                <a:lnTo>
                  <a:pt x="71087" y="783472"/>
                </a:lnTo>
                <a:lnTo>
                  <a:pt x="50132" y="743878"/>
                </a:lnTo>
                <a:lnTo>
                  <a:pt x="32574" y="702357"/>
                </a:lnTo>
                <a:lnTo>
                  <a:pt x="18599" y="659093"/>
                </a:lnTo>
                <a:lnTo>
                  <a:pt x="8388" y="614269"/>
                </a:lnTo>
                <a:lnTo>
                  <a:pt x="2127" y="568069"/>
                </a:lnTo>
                <a:lnTo>
                  <a:pt x="0" y="520676"/>
                </a:lnTo>
                <a:lnTo>
                  <a:pt x="2127" y="473284"/>
                </a:lnTo>
                <a:lnTo>
                  <a:pt x="8388" y="427084"/>
                </a:lnTo>
                <a:lnTo>
                  <a:pt x="18599" y="382260"/>
                </a:lnTo>
                <a:lnTo>
                  <a:pt x="32574" y="338995"/>
                </a:lnTo>
                <a:lnTo>
                  <a:pt x="50132" y="297474"/>
                </a:lnTo>
                <a:lnTo>
                  <a:pt x="71087" y="257881"/>
                </a:lnTo>
                <a:lnTo>
                  <a:pt x="95257" y="220398"/>
                </a:lnTo>
                <a:lnTo>
                  <a:pt x="122456" y="185211"/>
                </a:lnTo>
                <a:lnTo>
                  <a:pt x="152503" y="152502"/>
                </a:lnTo>
                <a:lnTo>
                  <a:pt x="185211" y="122456"/>
                </a:lnTo>
                <a:lnTo>
                  <a:pt x="220398" y="95257"/>
                </a:lnTo>
                <a:lnTo>
                  <a:pt x="257881" y="71087"/>
                </a:lnTo>
                <a:lnTo>
                  <a:pt x="297474" y="50132"/>
                </a:lnTo>
                <a:lnTo>
                  <a:pt x="338995" y="32574"/>
                </a:lnTo>
                <a:lnTo>
                  <a:pt x="382260" y="18599"/>
                </a:lnTo>
                <a:lnTo>
                  <a:pt x="427084" y="8388"/>
                </a:lnTo>
                <a:lnTo>
                  <a:pt x="473284" y="2127"/>
                </a:lnTo>
                <a:lnTo>
                  <a:pt x="520676" y="0"/>
                </a:lnTo>
                <a:lnTo>
                  <a:pt x="572139" y="2547"/>
                </a:lnTo>
                <a:lnTo>
                  <a:pt x="622730" y="10097"/>
                </a:lnTo>
                <a:lnTo>
                  <a:pt x="672108" y="22506"/>
                </a:lnTo>
                <a:lnTo>
                  <a:pt x="719931" y="39633"/>
                </a:lnTo>
                <a:lnTo>
                  <a:pt x="765859" y="61338"/>
                </a:lnTo>
                <a:lnTo>
                  <a:pt x="809549" y="87479"/>
                </a:lnTo>
                <a:lnTo>
                  <a:pt x="850660" y="117914"/>
                </a:lnTo>
                <a:lnTo>
                  <a:pt x="888852" y="152502"/>
                </a:lnTo>
                <a:lnTo>
                  <a:pt x="923439" y="190693"/>
                </a:lnTo>
                <a:lnTo>
                  <a:pt x="953874" y="231804"/>
                </a:lnTo>
                <a:lnTo>
                  <a:pt x="980014" y="275494"/>
                </a:lnTo>
                <a:lnTo>
                  <a:pt x="1001719" y="321422"/>
                </a:lnTo>
                <a:lnTo>
                  <a:pt x="1018847" y="369245"/>
                </a:lnTo>
                <a:lnTo>
                  <a:pt x="1031256" y="418623"/>
                </a:lnTo>
                <a:lnTo>
                  <a:pt x="1038805" y="469214"/>
                </a:lnTo>
                <a:lnTo>
                  <a:pt x="1041353" y="520676"/>
                </a:lnTo>
                <a:lnTo>
                  <a:pt x="1039225" y="568069"/>
                </a:lnTo>
                <a:lnTo>
                  <a:pt x="1032964" y="614269"/>
                </a:lnTo>
                <a:lnTo>
                  <a:pt x="1022754" y="659093"/>
                </a:lnTo>
                <a:lnTo>
                  <a:pt x="1008778" y="702357"/>
                </a:lnTo>
                <a:lnTo>
                  <a:pt x="991221" y="743878"/>
                </a:lnTo>
                <a:lnTo>
                  <a:pt x="970266" y="783472"/>
                </a:lnTo>
                <a:lnTo>
                  <a:pt x="946096" y="820954"/>
                </a:lnTo>
                <a:lnTo>
                  <a:pt x="918897" y="856142"/>
                </a:lnTo>
                <a:lnTo>
                  <a:pt x="888851" y="888851"/>
                </a:lnTo>
                <a:lnTo>
                  <a:pt x="856142" y="918897"/>
                </a:lnTo>
                <a:lnTo>
                  <a:pt x="820954" y="946096"/>
                </a:lnTo>
                <a:lnTo>
                  <a:pt x="783472" y="970266"/>
                </a:lnTo>
                <a:lnTo>
                  <a:pt x="743878" y="991221"/>
                </a:lnTo>
                <a:lnTo>
                  <a:pt x="702357" y="1008778"/>
                </a:lnTo>
                <a:lnTo>
                  <a:pt x="659093" y="1022754"/>
                </a:lnTo>
                <a:lnTo>
                  <a:pt x="614269" y="1032964"/>
                </a:lnTo>
                <a:lnTo>
                  <a:pt x="568069" y="1039225"/>
                </a:lnTo>
                <a:lnTo>
                  <a:pt x="520676" y="1041353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87880" y="2648001"/>
            <a:ext cx="723265" cy="723265"/>
          </a:xfrm>
          <a:custGeom>
            <a:avLst/>
            <a:gdLst/>
            <a:ahLst/>
            <a:cxnLst/>
            <a:rect l="l" t="t" r="r" b="b"/>
            <a:pathLst>
              <a:path w="723264" h="723264">
                <a:moveTo>
                  <a:pt x="0" y="0"/>
                </a:moveTo>
                <a:lnTo>
                  <a:pt x="722928" y="0"/>
                </a:lnTo>
                <a:lnTo>
                  <a:pt x="722928" y="722928"/>
                </a:lnTo>
                <a:lnTo>
                  <a:pt x="0" y="722928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87880" y="2648001"/>
            <a:ext cx="723265" cy="723265"/>
          </a:xfrm>
          <a:custGeom>
            <a:avLst/>
            <a:gdLst/>
            <a:ahLst/>
            <a:cxnLst/>
            <a:rect l="l" t="t" r="r" b="b"/>
            <a:pathLst>
              <a:path w="723264" h="723264">
                <a:moveTo>
                  <a:pt x="0" y="0"/>
                </a:moveTo>
                <a:lnTo>
                  <a:pt x="722928" y="0"/>
                </a:lnTo>
                <a:lnTo>
                  <a:pt x="722928" y="722928"/>
                </a:lnTo>
                <a:lnTo>
                  <a:pt x="0" y="722928"/>
                </a:lnTo>
                <a:lnTo>
                  <a:pt x="0" y="0"/>
                </a:lnTo>
                <a:close/>
              </a:path>
            </a:pathLst>
          </a:custGeom>
          <a:ln w="6350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51343" y="2711450"/>
            <a:ext cx="595909" cy="5959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1041" y="3812464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20">
                <a:moveTo>
                  <a:pt x="0" y="0"/>
                </a:moveTo>
                <a:lnTo>
                  <a:pt x="819991" y="0"/>
                </a:lnTo>
                <a:lnTo>
                  <a:pt x="819991" y="819991"/>
                </a:lnTo>
                <a:lnTo>
                  <a:pt x="0" y="819991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41041" y="3812464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19" h="820420">
                <a:moveTo>
                  <a:pt x="0" y="0"/>
                </a:moveTo>
                <a:lnTo>
                  <a:pt x="819991" y="0"/>
                </a:lnTo>
                <a:lnTo>
                  <a:pt x="819991" y="819991"/>
                </a:lnTo>
                <a:lnTo>
                  <a:pt x="0" y="819991"/>
                </a:lnTo>
                <a:lnTo>
                  <a:pt x="0" y="0"/>
                </a:lnTo>
                <a:close/>
              </a:path>
            </a:pathLst>
          </a:custGeom>
          <a:ln w="6350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04532" y="3875875"/>
            <a:ext cx="692962" cy="692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209131" y="3868232"/>
            <a:ext cx="856615" cy="856615"/>
          </a:xfrm>
          <a:custGeom>
            <a:avLst/>
            <a:gdLst/>
            <a:ahLst/>
            <a:cxnLst/>
            <a:rect l="l" t="t" r="r" b="b"/>
            <a:pathLst>
              <a:path w="856614" h="856614">
                <a:moveTo>
                  <a:pt x="0" y="0"/>
                </a:moveTo>
                <a:lnTo>
                  <a:pt x="856297" y="0"/>
                </a:lnTo>
                <a:lnTo>
                  <a:pt x="856297" y="856297"/>
                </a:lnTo>
                <a:lnTo>
                  <a:pt x="0" y="856297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209131" y="3868232"/>
            <a:ext cx="856615" cy="856615"/>
          </a:xfrm>
          <a:custGeom>
            <a:avLst/>
            <a:gdLst/>
            <a:ahLst/>
            <a:cxnLst/>
            <a:rect l="l" t="t" r="r" b="b"/>
            <a:pathLst>
              <a:path w="856614" h="856614">
                <a:moveTo>
                  <a:pt x="0" y="0"/>
                </a:moveTo>
                <a:lnTo>
                  <a:pt x="856297" y="0"/>
                </a:lnTo>
                <a:lnTo>
                  <a:pt x="856297" y="856297"/>
                </a:lnTo>
                <a:lnTo>
                  <a:pt x="0" y="856297"/>
                </a:lnTo>
                <a:lnTo>
                  <a:pt x="0" y="0"/>
                </a:lnTo>
                <a:close/>
              </a:path>
            </a:pathLst>
          </a:custGeom>
          <a:ln w="6350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272576" y="3931653"/>
            <a:ext cx="729277" cy="729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34014" y="3258680"/>
            <a:ext cx="1212437" cy="11877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57878" y="3282600"/>
            <a:ext cx="1111250" cy="1086485"/>
          </a:xfrm>
          <a:custGeom>
            <a:avLst/>
            <a:gdLst/>
            <a:ahLst/>
            <a:cxnLst/>
            <a:rect l="l" t="t" r="r" b="b"/>
            <a:pathLst>
              <a:path w="1111250" h="1086485">
                <a:moveTo>
                  <a:pt x="555486" y="1086302"/>
                </a:moveTo>
                <a:lnTo>
                  <a:pt x="507556" y="1084309"/>
                </a:lnTo>
                <a:lnTo>
                  <a:pt x="460759" y="1078436"/>
                </a:lnTo>
                <a:lnTo>
                  <a:pt x="415261" y="1068848"/>
                </a:lnTo>
                <a:lnTo>
                  <a:pt x="371228" y="1055708"/>
                </a:lnTo>
                <a:lnTo>
                  <a:pt x="328828" y="1039178"/>
                </a:lnTo>
                <a:lnTo>
                  <a:pt x="288226" y="1019421"/>
                </a:lnTo>
                <a:lnTo>
                  <a:pt x="249591" y="996601"/>
                </a:lnTo>
                <a:lnTo>
                  <a:pt x="213088" y="970880"/>
                </a:lnTo>
                <a:lnTo>
                  <a:pt x="178885" y="942422"/>
                </a:lnTo>
                <a:lnTo>
                  <a:pt x="147148" y="911389"/>
                </a:lnTo>
                <a:lnTo>
                  <a:pt x="118043" y="877945"/>
                </a:lnTo>
                <a:lnTo>
                  <a:pt x="91739" y="842253"/>
                </a:lnTo>
                <a:lnTo>
                  <a:pt x="68400" y="804476"/>
                </a:lnTo>
                <a:lnTo>
                  <a:pt x="48195" y="764776"/>
                </a:lnTo>
                <a:lnTo>
                  <a:pt x="31289" y="723317"/>
                </a:lnTo>
                <a:lnTo>
                  <a:pt x="17850" y="680262"/>
                </a:lnTo>
                <a:lnTo>
                  <a:pt x="8044" y="635774"/>
                </a:lnTo>
                <a:lnTo>
                  <a:pt x="2038" y="590016"/>
                </a:lnTo>
                <a:lnTo>
                  <a:pt x="0" y="543151"/>
                </a:lnTo>
                <a:lnTo>
                  <a:pt x="2038" y="496286"/>
                </a:lnTo>
                <a:lnTo>
                  <a:pt x="8044" y="450528"/>
                </a:lnTo>
                <a:lnTo>
                  <a:pt x="17850" y="406040"/>
                </a:lnTo>
                <a:lnTo>
                  <a:pt x="31289" y="362985"/>
                </a:lnTo>
                <a:lnTo>
                  <a:pt x="48195" y="321526"/>
                </a:lnTo>
                <a:lnTo>
                  <a:pt x="68400" y="281826"/>
                </a:lnTo>
                <a:lnTo>
                  <a:pt x="91739" y="244049"/>
                </a:lnTo>
                <a:lnTo>
                  <a:pt x="118043" y="208357"/>
                </a:lnTo>
                <a:lnTo>
                  <a:pt x="147148" y="174913"/>
                </a:lnTo>
                <a:lnTo>
                  <a:pt x="178885" y="143880"/>
                </a:lnTo>
                <a:lnTo>
                  <a:pt x="213088" y="115422"/>
                </a:lnTo>
                <a:lnTo>
                  <a:pt x="249591" y="89701"/>
                </a:lnTo>
                <a:lnTo>
                  <a:pt x="288226" y="66881"/>
                </a:lnTo>
                <a:lnTo>
                  <a:pt x="328828" y="47124"/>
                </a:lnTo>
                <a:lnTo>
                  <a:pt x="371228" y="30594"/>
                </a:lnTo>
                <a:lnTo>
                  <a:pt x="415261" y="17454"/>
                </a:lnTo>
                <a:lnTo>
                  <a:pt x="460759" y="7866"/>
                </a:lnTo>
                <a:lnTo>
                  <a:pt x="507556" y="1993"/>
                </a:lnTo>
                <a:lnTo>
                  <a:pt x="555486" y="0"/>
                </a:lnTo>
                <a:lnTo>
                  <a:pt x="604328" y="2102"/>
                </a:lnTo>
                <a:lnTo>
                  <a:pt x="652467" y="8339"/>
                </a:lnTo>
                <a:lnTo>
                  <a:pt x="699648" y="18609"/>
                </a:lnTo>
                <a:lnTo>
                  <a:pt x="745614" y="32806"/>
                </a:lnTo>
                <a:lnTo>
                  <a:pt x="790109" y="50828"/>
                </a:lnTo>
                <a:lnTo>
                  <a:pt x="832879" y="72570"/>
                </a:lnTo>
                <a:lnTo>
                  <a:pt x="873666" y="97929"/>
                </a:lnTo>
                <a:lnTo>
                  <a:pt x="912217" y="126802"/>
                </a:lnTo>
                <a:lnTo>
                  <a:pt x="948273" y="159085"/>
                </a:lnTo>
                <a:lnTo>
                  <a:pt x="981289" y="194341"/>
                </a:lnTo>
                <a:lnTo>
                  <a:pt x="1010818" y="232035"/>
                </a:lnTo>
                <a:lnTo>
                  <a:pt x="1036754" y="271918"/>
                </a:lnTo>
                <a:lnTo>
                  <a:pt x="1058990" y="313738"/>
                </a:lnTo>
                <a:lnTo>
                  <a:pt x="1077421" y="357245"/>
                </a:lnTo>
                <a:lnTo>
                  <a:pt x="1091941" y="402191"/>
                </a:lnTo>
                <a:lnTo>
                  <a:pt x="1102443" y="448324"/>
                </a:lnTo>
                <a:lnTo>
                  <a:pt x="1108822" y="495394"/>
                </a:lnTo>
                <a:lnTo>
                  <a:pt x="1110972" y="543151"/>
                </a:lnTo>
                <a:lnTo>
                  <a:pt x="1108933" y="590016"/>
                </a:lnTo>
                <a:lnTo>
                  <a:pt x="1102928" y="635774"/>
                </a:lnTo>
                <a:lnTo>
                  <a:pt x="1093122" y="680262"/>
                </a:lnTo>
                <a:lnTo>
                  <a:pt x="1079683" y="723317"/>
                </a:lnTo>
                <a:lnTo>
                  <a:pt x="1062777" y="764776"/>
                </a:lnTo>
                <a:lnTo>
                  <a:pt x="1042572" y="804476"/>
                </a:lnTo>
                <a:lnTo>
                  <a:pt x="1019233" y="842253"/>
                </a:lnTo>
                <a:lnTo>
                  <a:pt x="992929" y="877945"/>
                </a:lnTo>
                <a:lnTo>
                  <a:pt x="963824" y="911389"/>
                </a:lnTo>
                <a:lnTo>
                  <a:pt x="932087" y="942422"/>
                </a:lnTo>
                <a:lnTo>
                  <a:pt x="897884" y="970880"/>
                </a:lnTo>
                <a:lnTo>
                  <a:pt x="861381" y="996601"/>
                </a:lnTo>
                <a:lnTo>
                  <a:pt x="822746" y="1019421"/>
                </a:lnTo>
                <a:lnTo>
                  <a:pt x="782145" y="1039178"/>
                </a:lnTo>
                <a:lnTo>
                  <a:pt x="739744" y="1055708"/>
                </a:lnTo>
                <a:lnTo>
                  <a:pt x="695711" y="1068848"/>
                </a:lnTo>
                <a:lnTo>
                  <a:pt x="650213" y="1078436"/>
                </a:lnTo>
                <a:lnTo>
                  <a:pt x="603416" y="1084309"/>
                </a:lnTo>
                <a:lnTo>
                  <a:pt x="555486" y="1086302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1232311" y="3625670"/>
            <a:ext cx="11309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95" dirty="0">
                <a:latin typeface="Arial"/>
                <a:cs typeface="Arial"/>
              </a:rPr>
              <a:t>Драйверы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428532" y="1883156"/>
            <a:ext cx="23012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75" dirty="0">
                <a:latin typeface="Arial"/>
                <a:cs typeface="Arial"/>
              </a:rPr>
              <a:t>Сокращение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финансирования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22512" y="5477743"/>
            <a:ext cx="1433830" cy="44830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75"/>
              </a:spcBef>
            </a:pPr>
            <a:r>
              <a:rPr sz="1400" spc="-65" dirty="0">
                <a:latin typeface="Arial"/>
                <a:cs typeface="Arial"/>
              </a:rPr>
              <a:t>Прогрессирующие  технологии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628023" y="5263019"/>
            <a:ext cx="1008380" cy="65722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algn="ctr">
              <a:lnSpc>
                <a:spcPts val="1650"/>
              </a:lnSpc>
              <a:spcBef>
                <a:spcPts val="175"/>
              </a:spcBef>
            </a:pPr>
            <a:r>
              <a:rPr sz="1400" spc="-60" dirty="0">
                <a:latin typeface="Arial"/>
                <a:cs typeface="Arial"/>
              </a:rPr>
              <a:t>Изменения</a:t>
            </a:r>
            <a:r>
              <a:rPr sz="1400" spc="-14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в 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ожиданиях  </a:t>
            </a:r>
            <a:r>
              <a:rPr sz="1400" spc="-75" dirty="0">
                <a:latin typeface="Arial"/>
                <a:cs typeface="Arial"/>
              </a:rPr>
              <a:t>студентов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505639" y="4819538"/>
            <a:ext cx="520700" cy="611505"/>
          </a:xfrm>
          <a:custGeom>
            <a:avLst/>
            <a:gdLst/>
            <a:ahLst/>
            <a:cxnLst/>
            <a:rect l="l" t="t" r="r" b="b"/>
            <a:pathLst>
              <a:path w="520700" h="611504">
                <a:moveTo>
                  <a:pt x="520569" y="0"/>
                </a:moveTo>
                <a:lnTo>
                  <a:pt x="520569" y="230620"/>
                </a:lnTo>
                <a:lnTo>
                  <a:pt x="0" y="230620"/>
                </a:lnTo>
                <a:lnTo>
                  <a:pt x="0" y="611077"/>
                </a:lnTo>
              </a:path>
            </a:pathLst>
          </a:custGeom>
          <a:ln w="164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608042" y="4832925"/>
            <a:ext cx="603885" cy="401320"/>
          </a:xfrm>
          <a:custGeom>
            <a:avLst/>
            <a:gdLst/>
            <a:ahLst/>
            <a:cxnLst/>
            <a:rect l="l" t="t" r="r" b="b"/>
            <a:pathLst>
              <a:path w="603885" h="401320">
                <a:moveTo>
                  <a:pt x="0" y="0"/>
                </a:moveTo>
                <a:lnTo>
                  <a:pt x="0" y="125744"/>
                </a:lnTo>
                <a:lnTo>
                  <a:pt x="603285" y="125744"/>
                </a:lnTo>
                <a:lnTo>
                  <a:pt x="603285" y="401291"/>
                </a:lnTo>
              </a:path>
            </a:pathLst>
          </a:custGeom>
          <a:ln w="164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810335" y="2004687"/>
            <a:ext cx="520700" cy="501650"/>
          </a:xfrm>
          <a:custGeom>
            <a:avLst/>
            <a:gdLst/>
            <a:ahLst/>
            <a:cxnLst/>
            <a:rect l="l" t="t" r="r" b="b"/>
            <a:pathLst>
              <a:path w="520700" h="501650">
                <a:moveTo>
                  <a:pt x="520569" y="0"/>
                </a:moveTo>
                <a:lnTo>
                  <a:pt x="0" y="0"/>
                </a:lnTo>
                <a:lnTo>
                  <a:pt x="0" y="501389"/>
                </a:lnTo>
              </a:path>
            </a:pathLst>
          </a:custGeom>
          <a:ln w="164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330672" y="188382"/>
            <a:ext cx="1554480" cy="1317625"/>
          </a:xfrm>
          <a:custGeom>
            <a:avLst/>
            <a:gdLst/>
            <a:ahLst/>
            <a:cxnLst/>
            <a:rect l="l" t="t" r="r" b="b"/>
            <a:pathLst>
              <a:path w="1554479" h="1317625">
                <a:moveTo>
                  <a:pt x="0" y="0"/>
                </a:moveTo>
                <a:lnTo>
                  <a:pt x="1554233" y="0"/>
                </a:lnTo>
                <a:lnTo>
                  <a:pt x="1554233" y="1317579"/>
                </a:lnTo>
                <a:lnTo>
                  <a:pt x="0" y="1317579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330672" y="188382"/>
            <a:ext cx="1554480" cy="1317625"/>
          </a:xfrm>
          <a:custGeom>
            <a:avLst/>
            <a:gdLst/>
            <a:ahLst/>
            <a:cxnLst/>
            <a:rect l="l" t="t" r="r" b="b"/>
            <a:pathLst>
              <a:path w="1554479" h="1317625">
                <a:moveTo>
                  <a:pt x="0" y="0"/>
                </a:moveTo>
                <a:lnTo>
                  <a:pt x="1554233" y="0"/>
                </a:lnTo>
                <a:lnTo>
                  <a:pt x="1554233" y="1317579"/>
                </a:lnTo>
                <a:lnTo>
                  <a:pt x="0" y="1317579"/>
                </a:lnTo>
                <a:lnTo>
                  <a:pt x="0" y="0"/>
                </a:lnTo>
                <a:close/>
              </a:path>
            </a:pathLst>
          </a:custGeom>
          <a:ln w="6350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512259" y="251879"/>
            <a:ext cx="1190547" cy="1190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9261" y="6669516"/>
            <a:ext cx="1956066" cy="436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7100" y="82919"/>
            <a:ext cx="818007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280" dirty="0"/>
              <a:t>Цифровая </a:t>
            </a:r>
            <a:r>
              <a:rPr sz="3900" spc="-245" dirty="0"/>
              <a:t>Трансформация </a:t>
            </a:r>
            <a:r>
              <a:rPr sz="3900" spc="-204" dirty="0"/>
              <a:t>в</a:t>
            </a:r>
            <a:r>
              <a:rPr sz="3900" spc="-120" dirty="0"/>
              <a:t> </a:t>
            </a:r>
            <a:r>
              <a:rPr sz="3900" spc="-145" dirty="0"/>
              <a:t>контексте</a:t>
            </a:r>
            <a:endParaRPr sz="3900" dirty="0"/>
          </a:p>
        </p:txBody>
      </p:sp>
      <p:sp>
        <p:nvSpPr>
          <p:cNvPr id="4" name="object 4"/>
          <p:cNvSpPr txBox="1"/>
          <p:nvPr/>
        </p:nvSpPr>
        <p:spPr>
          <a:xfrm>
            <a:off x="1339241" y="4140288"/>
            <a:ext cx="3022600" cy="261048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200" b="1" spc="-185" dirty="0">
                <a:latin typeface="Arial"/>
                <a:cs typeface="Arial"/>
              </a:rPr>
              <a:t>Цифровизация</a:t>
            </a:r>
            <a:endParaRPr sz="2200" dirty="0">
              <a:latin typeface="Arial"/>
              <a:cs typeface="Arial"/>
            </a:endParaRPr>
          </a:p>
          <a:p>
            <a:pPr marL="12700" marR="5080">
              <a:lnSpc>
                <a:spcPts val="1960"/>
              </a:lnSpc>
              <a:spcBef>
                <a:spcPts val="1065"/>
              </a:spcBef>
            </a:pPr>
            <a:r>
              <a:rPr sz="1800" spc="-105" dirty="0">
                <a:latin typeface="Arial"/>
                <a:cs typeface="Arial"/>
              </a:rPr>
              <a:t>Процесс </a:t>
            </a:r>
            <a:r>
              <a:rPr sz="1800" spc="-85" dirty="0">
                <a:latin typeface="Arial"/>
                <a:cs typeface="Arial"/>
              </a:rPr>
              <a:t>перехода </a:t>
            </a:r>
            <a:r>
              <a:rPr sz="1800" spc="-95" dirty="0">
                <a:latin typeface="Arial"/>
                <a:cs typeface="Arial"/>
              </a:rPr>
              <a:t>от  </a:t>
            </a:r>
            <a:r>
              <a:rPr sz="1800" spc="-90" dirty="0">
                <a:latin typeface="Arial"/>
                <a:cs typeface="Arial"/>
              </a:rPr>
              <a:t>аналоговых </a:t>
            </a:r>
            <a:r>
              <a:rPr sz="1800" spc="-55" dirty="0">
                <a:latin typeface="Arial"/>
                <a:cs typeface="Arial"/>
              </a:rPr>
              <a:t>, </a:t>
            </a:r>
            <a:r>
              <a:rPr sz="1800" spc="-80" dirty="0">
                <a:latin typeface="Arial"/>
                <a:cs typeface="Arial"/>
              </a:rPr>
              <a:t>либо </a:t>
            </a:r>
            <a:r>
              <a:rPr sz="1800" spc="-100" dirty="0">
                <a:latin typeface="Arial"/>
                <a:cs typeface="Arial"/>
              </a:rPr>
              <a:t>физических  </a:t>
            </a:r>
            <a:r>
              <a:rPr sz="1800" spc="-85" dirty="0">
                <a:latin typeface="Arial"/>
                <a:cs typeface="Arial"/>
              </a:rPr>
              <a:t>носителей </a:t>
            </a:r>
            <a:r>
              <a:rPr sz="1800" spc="-80" dirty="0">
                <a:latin typeface="Arial"/>
                <a:cs typeface="Arial"/>
              </a:rPr>
              <a:t>(таких </a:t>
            </a:r>
            <a:r>
              <a:rPr sz="1800" spc="-15" dirty="0">
                <a:latin typeface="Arial"/>
                <a:cs typeface="Arial"/>
              </a:rPr>
              <a:t>как </a:t>
            </a:r>
            <a:r>
              <a:rPr sz="1800" spc="-105" dirty="0">
                <a:latin typeface="Arial"/>
                <a:cs typeface="Arial"/>
              </a:rPr>
              <a:t>учетная  </a:t>
            </a:r>
            <a:r>
              <a:rPr sz="1800" spc="-70" dirty="0">
                <a:latin typeface="Arial"/>
                <a:cs typeface="Arial"/>
              </a:rPr>
              <a:t>документация </a:t>
            </a:r>
            <a:r>
              <a:rPr sz="1800" spc="-35" dirty="0">
                <a:latin typeface="Arial"/>
                <a:cs typeface="Arial"/>
              </a:rPr>
              <a:t>и </a:t>
            </a:r>
            <a:r>
              <a:rPr sz="1800" spc="-105" dirty="0">
                <a:latin typeface="Arial"/>
                <a:cs typeface="Arial"/>
              </a:rPr>
              <a:t>текстовая  </a:t>
            </a:r>
            <a:r>
              <a:rPr sz="1800" spc="-90" dirty="0">
                <a:latin typeface="Arial"/>
                <a:cs typeface="Arial"/>
              </a:rPr>
              <a:t>информация, </a:t>
            </a:r>
            <a:r>
              <a:rPr sz="1800" spc="-85" dirty="0">
                <a:latin typeface="Arial"/>
                <a:cs typeface="Arial"/>
              </a:rPr>
              <a:t>персональные  </a:t>
            </a:r>
            <a:r>
              <a:rPr sz="1800" spc="-60" dirty="0">
                <a:latin typeface="Arial"/>
                <a:cs typeface="Arial"/>
              </a:rPr>
              <a:t>лекции, </a:t>
            </a:r>
            <a:r>
              <a:rPr sz="1800" spc="-100" dirty="0">
                <a:latin typeface="Arial"/>
                <a:cs typeface="Arial"/>
              </a:rPr>
              <a:t>физические </a:t>
            </a:r>
            <a:r>
              <a:rPr sz="1800" spc="-70" dirty="0">
                <a:latin typeface="Arial"/>
                <a:cs typeface="Arial"/>
              </a:rPr>
              <a:t>модели,  </a:t>
            </a:r>
            <a:r>
              <a:rPr sz="1800" spc="-75" dirty="0">
                <a:latin typeface="Arial"/>
                <a:cs typeface="Arial"/>
              </a:rPr>
              <a:t>идентификационные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карточки  </a:t>
            </a:r>
            <a:r>
              <a:rPr sz="1800" spc="-35" dirty="0">
                <a:latin typeface="Arial"/>
                <a:cs typeface="Arial"/>
              </a:rPr>
              <a:t>и </a:t>
            </a:r>
            <a:r>
              <a:rPr sz="1800" spc="-75" dirty="0">
                <a:latin typeface="Arial"/>
                <a:cs typeface="Arial"/>
              </a:rPr>
              <a:t>т.д.)на </a:t>
            </a:r>
            <a:r>
              <a:rPr sz="1800" spc="-100" dirty="0">
                <a:latin typeface="Arial"/>
                <a:cs typeface="Arial"/>
              </a:rPr>
              <a:t>цифровую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форму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3386" y="2220512"/>
            <a:ext cx="1155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30" dirty="0">
                <a:solidFill>
                  <a:srgbClr val="BE9000"/>
                </a:solidFill>
                <a:latin typeface="Trebuchet MS"/>
                <a:cs typeface="Trebuchet MS"/>
              </a:rPr>
              <a:t>3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30073" y="2429846"/>
            <a:ext cx="1184275" cy="44830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73990" marR="5080" indent="-161925">
              <a:lnSpc>
                <a:spcPts val="1650"/>
              </a:lnSpc>
              <a:spcBef>
                <a:spcPts val="175"/>
              </a:spcBef>
            </a:pPr>
            <a:r>
              <a:rPr sz="1400" spc="-70" dirty="0">
                <a:solidFill>
                  <a:srgbClr val="BE9000"/>
                </a:solidFill>
                <a:latin typeface="Arial"/>
                <a:cs typeface="Arial"/>
              </a:rPr>
              <a:t>Автоматизация  </a:t>
            </a:r>
            <a:r>
              <a:rPr sz="1400" spc="-65" dirty="0">
                <a:solidFill>
                  <a:srgbClr val="BE9000"/>
                </a:solidFill>
                <a:latin typeface="Arial"/>
                <a:cs typeface="Arial"/>
              </a:rPr>
              <a:t>процессов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4675" y="3008979"/>
            <a:ext cx="1155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30" dirty="0">
                <a:solidFill>
                  <a:srgbClr val="92D050"/>
                </a:solidFill>
                <a:latin typeface="Trebuchet MS"/>
                <a:cs typeface="Trebuchet MS"/>
              </a:rPr>
              <a:t>1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48613" y="3218313"/>
            <a:ext cx="1008380" cy="44830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60960">
              <a:lnSpc>
                <a:spcPts val="1650"/>
              </a:lnSpc>
              <a:spcBef>
                <a:spcPts val="175"/>
              </a:spcBef>
            </a:pPr>
            <a:r>
              <a:rPr sz="1400" spc="-90" dirty="0">
                <a:solidFill>
                  <a:srgbClr val="92D050"/>
                </a:solidFill>
                <a:latin typeface="Arial"/>
                <a:cs typeface="Arial"/>
              </a:rPr>
              <a:t>Оцифровка  </a:t>
            </a:r>
            <a:r>
              <a:rPr sz="1400" spc="-65" dirty="0">
                <a:solidFill>
                  <a:srgbClr val="92D050"/>
                </a:solidFill>
                <a:latin typeface="Arial"/>
                <a:cs typeface="Arial"/>
              </a:rPr>
              <a:t>информации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35155" y="2018325"/>
            <a:ext cx="3044825" cy="161290"/>
          </a:xfrm>
          <a:custGeom>
            <a:avLst/>
            <a:gdLst/>
            <a:ahLst/>
            <a:cxnLst/>
            <a:rect l="l" t="t" r="r" b="b"/>
            <a:pathLst>
              <a:path w="3044825" h="161289">
                <a:moveTo>
                  <a:pt x="0" y="160709"/>
                </a:moveTo>
                <a:lnTo>
                  <a:pt x="1052" y="98153"/>
                </a:lnTo>
                <a:lnTo>
                  <a:pt x="3922" y="47070"/>
                </a:lnTo>
                <a:lnTo>
                  <a:pt x="8179" y="12629"/>
                </a:lnTo>
                <a:lnTo>
                  <a:pt x="13391" y="0"/>
                </a:lnTo>
                <a:lnTo>
                  <a:pt x="3031086" y="0"/>
                </a:lnTo>
                <a:lnTo>
                  <a:pt x="3040551" y="47070"/>
                </a:lnTo>
                <a:lnTo>
                  <a:pt x="3043448" y="99208"/>
                </a:lnTo>
                <a:lnTo>
                  <a:pt x="3044211" y="129209"/>
                </a:lnTo>
                <a:lnTo>
                  <a:pt x="3044472" y="160709"/>
                </a:lnTo>
              </a:path>
            </a:pathLst>
          </a:custGeom>
          <a:ln w="1903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76626" y="1684366"/>
            <a:ext cx="336550" cy="587375"/>
          </a:xfrm>
          <a:custGeom>
            <a:avLst/>
            <a:gdLst/>
            <a:ahLst/>
            <a:cxnLst/>
            <a:rect l="l" t="t" r="r" b="b"/>
            <a:pathLst>
              <a:path w="336550" h="587375">
                <a:moveTo>
                  <a:pt x="0" y="586821"/>
                </a:moveTo>
                <a:lnTo>
                  <a:pt x="336459" y="0"/>
                </a:lnTo>
              </a:path>
            </a:pathLst>
          </a:custGeom>
          <a:ln w="6343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22184" y="1434630"/>
            <a:ext cx="234315" cy="302260"/>
          </a:xfrm>
          <a:custGeom>
            <a:avLst/>
            <a:gdLst/>
            <a:ahLst/>
            <a:cxnLst/>
            <a:rect l="l" t="t" r="r" b="b"/>
            <a:pathLst>
              <a:path w="234315" h="302259">
                <a:moveTo>
                  <a:pt x="181806" y="301854"/>
                </a:moveTo>
                <a:lnTo>
                  <a:pt x="0" y="197615"/>
                </a:lnTo>
                <a:lnTo>
                  <a:pt x="234089" y="0"/>
                </a:lnTo>
                <a:lnTo>
                  <a:pt x="181806" y="301854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22184" y="1434630"/>
            <a:ext cx="234315" cy="302260"/>
          </a:xfrm>
          <a:custGeom>
            <a:avLst/>
            <a:gdLst/>
            <a:ahLst/>
            <a:cxnLst/>
            <a:rect l="l" t="t" r="r" b="b"/>
            <a:pathLst>
              <a:path w="234315" h="302259">
                <a:moveTo>
                  <a:pt x="181806" y="301854"/>
                </a:moveTo>
                <a:lnTo>
                  <a:pt x="234089" y="0"/>
                </a:lnTo>
                <a:lnTo>
                  <a:pt x="0" y="197615"/>
                </a:lnTo>
                <a:lnTo>
                  <a:pt x="181806" y="301854"/>
                </a:lnTo>
                <a:close/>
              </a:path>
            </a:pathLst>
          </a:custGeom>
          <a:ln w="6343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88353" y="2992645"/>
            <a:ext cx="732155" cy="379730"/>
          </a:xfrm>
          <a:custGeom>
            <a:avLst/>
            <a:gdLst/>
            <a:ahLst/>
            <a:cxnLst/>
            <a:rect l="l" t="t" r="r" b="b"/>
            <a:pathLst>
              <a:path w="732154" h="379730">
                <a:moveTo>
                  <a:pt x="0" y="379725"/>
                </a:moveTo>
                <a:lnTo>
                  <a:pt x="731574" y="0"/>
                </a:lnTo>
              </a:path>
            </a:pathLst>
          </a:custGeom>
          <a:ln w="6343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57416" y="2635059"/>
            <a:ext cx="859155" cy="0"/>
          </a:xfrm>
          <a:custGeom>
            <a:avLst/>
            <a:gdLst/>
            <a:ahLst/>
            <a:cxnLst/>
            <a:rect l="l" t="t" r="r" b="b"/>
            <a:pathLst>
              <a:path w="859154">
                <a:moveTo>
                  <a:pt x="0" y="0"/>
                </a:moveTo>
                <a:lnTo>
                  <a:pt x="858592" y="1"/>
                </a:lnTo>
              </a:path>
            </a:pathLst>
          </a:custGeom>
          <a:ln w="6343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63194" y="3358210"/>
            <a:ext cx="859155" cy="0"/>
          </a:xfrm>
          <a:custGeom>
            <a:avLst/>
            <a:gdLst/>
            <a:ahLst/>
            <a:cxnLst/>
            <a:rect l="l" t="t" r="r" b="b"/>
            <a:pathLst>
              <a:path w="859154">
                <a:moveTo>
                  <a:pt x="0" y="0"/>
                </a:moveTo>
                <a:lnTo>
                  <a:pt x="858590" y="0"/>
                </a:lnTo>
              </a:path>
            </a:pathLst>
          </a:custGeom>
          <a:ln w="6343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98804" y="3006818"/>
            <a:ext cx="859155" cy="0"/>
          </a:xfrm>
          <a:custGeom>
            <a:avLst/>
            <a:gdLst/>
            <a:ahLst/>
            <a:cxnLst/>
            <a:rect l="l" t="t" r="r" b="b"/>
            <a:pathLst>
              <a:path w="859154">
                <a:moveTo>
                  <a:pt x="0" y="0"/>
                </a:moveTo>
                <a:lnTo>
                  <a:pt x="858590" y="0"/>
                </a:lnTo>
              </a:path>
            </a:pathLst>
          </a:custGeom>
          <a:ln w="6343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77992" y="3344062"/>
            <a:ext cx="732155" cy="379730"/>
          </a:xfrm>
          <a:custGeom>
            <a:avLst/>
            <a:gdLst/>
            <a:ahLst/>
            <a:cxnLst/>
            <a:rect l="l" t="t" r="r" b="b"/>
            <a:pathLst>
              <a:path w="732154" h="379730">
                <a:moveTo>
                  <a:pt x="0" y="379725"/>
                </a:moveTo>
                <a:lnTo>
                  <a:pt x="731571" y="0"/>
                </a:lnTo>
              </a:path>
            </a:pathLst>
          </a:custGeom>
          <a:ln w="6343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45117" y="2630639"/>
            <a:ext cx="732155" cy="379730"/>
          </a:xfrm>
          <a:custGeom>
            <a:avLst/>
            <a:gdLst/>
            <a:ahLst/>
            <a:cxnLst/>
            <a:rect l="l" t="t" r="r" b="b"/>
            <a:pathLst>
              <a:path w="732154" h="379730">
                <a:moveTo>
                  <a:pt x="0" y="379725"/>
                </a:moveTo>
                <a:lnTo>
                  <a:pt x="731571" y="0"/>
                </a:lnTo>
              </a:path>
            </a:pathLst>
          </a:custGeom>
          <a:ln w="6343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19392" y="3723787"/>
            <a:ext cx="859155" cy="0"/>
          </a:xfrm>
          <a:custGeom>
            <a:avLst/>
            <a:gdLst/>
            <a:ahLst/>
            <a:cxnLst/>
            <a:rect l="l" t="t" r="r" b="b"/>
            <a:pathLst>
              <a:path w="859154">
                <a:moveTo>
                  <a:pt x="0" y="0"/>
                </a:moveTo>
                <a:lnTo>
                  <a:pt x="858590" y="0"/>
                </a:lnTo>
              </a:path>
            </a:pathLst>
          </a:custGeom>
          <a:ln w="6343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87823" y="3723775"/>
            <a:ext cx="732155" cy="379730"/>
          </a:xfrm>
          <a:custGeom>
            <a:avLst/>
            <a:gdLst/>
            <a:ahLst/>
            <a:cxnLst/>
            <a:rect l="l" t="t" r="r" b="b"/>
            <a:pathLst>
              <a:path w="732155" h="379729">
                <a:moveTo>
                  <a:pt x="0" y="379725"/>
                </a:moveTo>
                <a:lnTo>
                  <a:pt x="731574" y="0"/>
                </a:lnTo>
              </a:path>
            </a:pathLst>
          </a:custGeom>
          <a:ln w="6343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27623" y="2541432"/>
            <a:ext cx="219232" cy="219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89191" y="2897052"/>
            <a:ext cx="219232" cy="219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41293" y="3248593"/>
            <a:ext cx="219232" cy="2192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99489" y="3634700"/>
            <a:ext cx="219232" cy="219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18025" y="2250906"/>
            <a:ext cx="859155" cy="0"/>
          </a:xfrm>
          <a:custGeom>
            <a:avLst/>
            <a:gdLst/>
            <a:ahLst/>
            <a:cxnLst/>
            <a:rect l="l" t="t" r="r" b="b"/>
            <a:pathLst>
              <a:path w="859154">
                <a:moveTo>
                  <a:pt x="0" y="0"/>
                </a:moveTo>
                <a:lnTo>
                  <a:pt x="858592" y="0"/>
                </a:lnTo>
              </a:path>
            </a:pathLst>
          </a:custGeom>
          <a:ln w="6343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95911" y="2253119"/>
            <a:ext cx="732155" cy="379730"/>
          </a:xfrm>
          <a:custGeom>
            <a:avLst/>
            <a:gdLst/>
            <a:ahLst/>
            <a:cxnLst/>
            <a:rect l="l" t="t" r="r" b="b"/>
            <a:pathLst>
              <a:path w="732154" h="379730">
                <a:moveTo>
                  <a:pt x="0" y="379725"/>
                </a:moveTo>
                <a:lnTo>
                  <a:pt x="731571" y="0"/>
                </a:lnTo>
              </a:path>
            </a:pathLst>
          </a:custGeom>
          <a:ln w="6343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08413" y="2161571"/>
            <a:ext cx="219232" cy="2192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476823" y="2374068"/>
            <a:ext cx="8191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65" dirty="0">
                <a:solidFill>
                  <a:srgbClr val="EC7C30"/>
                </a:solidFill>
                <a:latin typeface="Arial"/>
                <a:cs typeface="Arial"/>
              </a:rPr>
              <a:t>процессов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81415" y="2250309"/>
            <a:ext cx="1763395" cy="101219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600" spc="-95" dirty="0">
                <a:latin typeface="Arial"/>
                <a:cs typeface="Arial"/>
              </a:rPr>
              <a:t>Цифровизация</a:t>
            </a:r>
            <a:endParaRPr sz="1600">
              <a:latin typeface="Arial"/>
              <a:cs typeface="Arial"/>
            </a:endParaRPr>
          </a:p>
          <a:p>
            <a:pPr marL="1212850">
              <a:lnSpc>
                <a:spcPts val="1664"/>
              </a:lnSpc>
              <a:spcBef>
                <a:spcPts val="405"/>
              </a:spcBef>
            </a:pPr>
            <a:r>
              <a:rPr sz="1400" spc="-30" dirty="0">
                <a:solidFill>
                  <a:srgbClr val="00AF50"/>
                </a:solidFill>
                <a:latin typeface="Trebuchet MS"/>
                <a:cs typeface="Trebuchet MS"/>
              </a:rPr>
              <a:t>2</a:t>
            </a:r>
            <a:endParaRPr sz="1400">
              <a:latin typeface="Trebuchet MS"/>
              <a:cs typeface="Trebuchet MS"/>
            </a:endParaRPr>
          </a:p>
          <a:p>
            <a:pPr marL="765175" marR="5080" algn="ctr">
              <a:lnSpc>
                <a:spcPts val="1650"/>
              </a:lnSpc>
              <a:spcBef>
                <a:spcPts val="65"/>
              </a:spcBef>
            </a:pPr>
            <a:r>
              <a:rPr sz="1400" spc="-70" dirty="0">
                <a:solidFill>
                  <a:srgbClr val="00AF50"/>
                </a:solidFill>
                <a:latin typeface="Arial"/>
                <a:cs typeface="Arial"/>
              </a:rPr>
              <a:t>Организация  </a:t>
            </a:r>
            <a:r>
              <a:rPr sz="1400" spc="-65" dirty="0">
                <a:solidFill>
                  <a:srgbClr val="00AF50"/>
                </a:solidFill>
                <a:latin typeface="Arial"/>
                <a:cs typeface="Arial"/>
              </a:rPr>
              <a:t>информации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08079" y="1730153"/>
            <a:ext cx="1704339" cy="673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45"/>
              </a:lnSpc>
              <a:spcBef>
                <a:spcPts val="95"/>
              </a:spcBef>
            </a:pPr>
            <a:r>
              <a:rPr sz="1600" spc="-95" dirty="0">
                <a:latin typeface="Arial"/>
                <a:cs typeface="Arial"/>
              </a:rPr>
              <a:t>Цифровизация</a:t>
            </a:r>
            <a:endParaRPr sz="1600">
              <a:latin typeface="Arial"/>
              <a:cs typeface="Arial"/>
            </a:endParaRPr>
          </a:p>
          <a:p>
            <a:pPr marL="651510" algn="ctr">
              <a:lnSpc>
                <a:spcPts val="1590"/>
              </a:lnSpc>
            </a:pPr>
            <a:r>
              <a:rPr sz="1400" spc="-30" dirty="0">
                <a:solidFill>
                  <a:srgbClr val="EC7C30"/>
                </a:solidFill>
                <a:latin typeface="Trebuchet MS"/>
                <a:cs typeface="Trebuchet MS"/>
              </a:rPr>
              <a:t>4</a:t>
            </a:r>
            <a:endParaRPr sz="1400">
              <a:latin typeface="Trebuchet MS"/>
              <a:cs typeface="Trebuchet MS"/>
            </a:endParaRPr>
          </a:p>
          <a:p>
            <a:pPr marL="650875" algn="ctr">
              <a:lnSpc>
                <a:spcPts val="1664"/>
              </a:lnSpc>
            </a:pPr>
            <a:r>
              <a:rPr sz="1400" spc="-70" dirty="0">
                <a:solidFill>
                  <a:srgbClr val="EC7C30"/>
                </a:solidFill>
                <a:latin typeface="Arial"/>
                <a:cs typeface="Arial"/>
              </a:rPr>
              <a:t>Оптимизация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758811" y="1093337"/>
            <a:ext cx="2330450" cy="107823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600" spc="-120" dirty="0">
                <a:latin typeface="Arial"/>
                <a:cs typeface="Arial"/>
              </a:rPr>
              <a:t>Цифровая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105" dirty="0">
                <a:latin typeface="Arial"/>
                <a:cs typeface="Arial"/>
              </a:rPr>
              <a:t>Трансформация</a:t>
            </a:r>
            <a:endParaRPr sz="1600">
              <a:latin typeface="Arial"/>
              <a:cs typeface="Arial"/>
            </a:endParaRPr>
          </a:p>
          <a:p>
            <a:pPr marR="558165" algn="ctr">
              <a:lnSpc>
                <a:spcPts val="1664"/>
              </a:lnSpc>
              <a:spcBef>
                <a:spcPts val="650"/>
              </a:spcBef>
            </a:pPr>
            <a:r>
              <a:rPr sz="1400" spc="-70" dirty="0">
                <a:solidFill>
                  <a:srgbClr val="00AFE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  <a:p>
            <a:pPr marL="119380" marR="674370" indent="-5080" algn="ctr">
              <a:lnSpc>
                <a:spcPts val="1650"/>
              </a:lnSpc>
              <a:spcBef>
                <a:spcPts val="60"/>
              </a:spcBef>
            </a:pPr>
            <a:r>
              <a:rPr sz="1400" spc="-95" dirty="0">
                <a:solidFill>
                  <a:srgbClr val="00AFEF"/>
                </a:solidFill>
                <a:latin typeface="Arial"/>
                <a:cs typeface="Arial"/>
              </a:rPr>
              <a:t>Трансформация  </a:t>
            </a:r>
            <a:r>
              <a:rPr sz="1400" spc="-55" dirty="0">
                <a:solidFill>
                  <a:srgbClr val="00AFEF"/>
                </a:solidFill>
                <a:latin typeface="Arial"/>
                <a:cs typeface="Arial"/>
              </a:rPr>
              <a:t>учебного</a:t>
            </a:r>
            <a:r>
              <a:rPr sz="1400" spc="-1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00AFEF"/>
                </a:solidFill>
                <a:latin typeface="Arial"/>
                <a:cs typeface="Arial"/>
              </a:rPr>
              <a:t>заведения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517100" y="2599795"/>
            <a:ext cx="3044825" cy="161290"/>
          </a:xfrm>
          <a:custGeom>
            <a:avLst/>
            <a:gdLst/>
            <a:ahLst/>
            <a:cxnLst/>
            <a:rect l="l" t="t" r="r" b="b"/>
            <a:pathLst>
              <a:path w="3044825" h="161289">
                <a:moveTo>
                  <a:pt x="0" y="160709"/>
                </a:moveTo>
                <a:lnTo>
                  <a:pt x="1052" y="98153"/>
                </a:lnTo>
                <a:lnTo>
                  <a:pt x="3922" y="47070"/>
                </a:lnTo>
                <a:lnTo>
                  <a:pt x="8179" y="12629"/>
                </a:lnTo>
                <a:lnTo>
                  <a:pt x="13391" y="0"/>
                </a:lnTo>
                <a:lnTo>
                  <a:pt x="3031086" y="0"/>
                </a:lnTo>
                <a:lnTo>
                  <a:pt x="3040551" y="47070"/>
                </a:lnTo>
                <a:lnTo>
                  <a:pt x="3043448" y="99208"/>
                </a:lnTo>
                <a:lnTo>
                  <a:pt x="3044211" y="129209"/>
                </a:lnTo>
                <a:lnTo>
                  <a:pt x="3044472" y="160709"/>
                </a:lnTo>
              </a:path>
            </a:pathLst>
          </a:custGeom>
          <a:ln w="1903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16016" y="1481074"/>
            <a:ext cx="1864995" cy="180340"/>
          </a:xfrm>
          <a:custGeom>
            <a:avLst/>
            <a:gdLst/>
            <a:ahLst/>
            <a:cxnLst/>
            <a:rect l="l" t="t" r="r" b="b"/>
            <a:pathLst>
              <a:path w="1864995" h="180340">
                <a:moveTo>
                  <a:pt x="0" y="179957"/>
                </a:moveTo>
                <a:lnTo>
                  <a:pt x="1178" y="109909"/>
                </a:lnTo>
                <a:lnTo>
                  <a:pt x="4392" y="52708"/>
                </a:lnTo>
                <a:lnTo>
                  <a:pt x="9158" y="14141"/>
                </a:lnTo>
                <a:lnTo>
                  <a:pt x="14995" y="0"/>
                </a:lnTo>
                <a:lnTo>
                  <a:pt x="1849829" y="0"/>
                </a:lnTo>
                <a:lnTo>
                  <a:pt x="1860434" y="52708"/>
                </a:lnTo>
                <a:lnTo>
                  <a:pt x="1863685" y="111090"/>
                </a:lnTo>
                <a:lnTo>
                  <a:pt x="1864536" y="144685"/>
                </a:lnTo>
                <a:lnTo>
                  <a:pt x="1864827" y="179957"/>
                </a:lnTo>
              </a:path>
            </a:pathLst>
          </a:custGeom>
          <a:ln w="1903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705389" y="3351644"/>
            <a:ext cx="2846705" cy="365061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200" b="1" spc="-185" dirty="0">
                <a:latin typeface="Arial"/>
                <a:cs typeface="Arial"/>
              </a:rPr>
              <a:t>Цифровизация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92200"/>
              </a:lnSpc>
              <a:spcBef>
                <a:spcPts val="1000"/>
              </a:spcBef>
            </a:pPr>
            <a:r>
              <a:rPr sz="1800" spc="-105" dirty="0">
                <a:latin typeface="Arial"/>
                <a:cs typeface="Arial"/>
              </a:rPr>
              <a:t>Процесс </a:t>
            </a:r>
            <a:r>
              <a:rPr sz="1800" spc="-60" dirty="0">
                <a:latin typeface="Arial"/>
                <a:cs typeface="Arial"/>
              </a:rPr>
              <a:t>применения  </a:t>
            </a:r>
            <a:r>
              <a:rPr sz="1800" spc="-110" dirty="0">
                <a:latin typeface="Arial"/>
                <a:cs typeface="Arial"/>
              </a:rPr>
              <a:t>цифровых </a:t>
            </a:r>
            <a:r>
              <a:rPr sz="1800" spc="-80" dirty="0">
                <a:latin typeface="Arial"/>
                <a:cs typeface="Arial"/>
              </a:rPr>
              <a:t>технологий </a:t>
            </a:r>
            <a:r>
              <a:rPr sz="1800" spc="-35" dirty="0">
                <a:latin typeface="Arial"/>
                <a:cs typeface="Arial"/>
              </a:rPr>
              <a:t>и  </a:t>
            </a:r>
            <a:r>
              <a:rPr sz="1800" spc="-85" dirty="0">
                <a:latin typeface="Arial"/>
                <a:cs typeface="Arial"/>
              </a:rPr>
              <a:t>информации </a:t>
            </a:r>
            <a:r>
              <a:rPr sz="1800" spc="-105" dirty="0">
                <a:latin typeface="Arial"/>
                <a:cs typeface="Arial"/>
              </a:rPr>
              <a:t>для  трансформации  </a:t>
            </a:r>
            <a:r>
              <a:rPr sz="1800" spc="-75" dirty="0">
                <a:latin typeface="Arial"/>
                <a:cs typeface="Arial"/>
              </a:rPr>
              <a:t>индивидуальных  </a:t>
            </a:r>
            <a:r>
              <a:rPr sz="1800" spc="-80" dirty="0">
                <a:latin typeface="Arial"/>
                <a:cs typeface="Arial"/>
              </a:rPr>
              <a:t>институциональных  </a:t>
            </a:r>
            <a:r>
              <a:rPr sz="1800" spc="-70" dirty="0">
                <a:latin typeface="Arial"/>
                <a:cs typeface="Arial"/>
              </a:rPr>
              <a:t>операций </a:t>
            </a:r>
            <a:r>
              <a:rPr sz="1800" spc="-75" dirty="0">
                <a:latin typeface="Arial"/>
                <a:cs typeface="Arial"/>
              </a:rPr>
              <a:t>(таких, </a:t>
            </a:r>
            <a:r>
              <a:rPr sz="1800" spc="-15" dirty="0">
                <a:latin typeface="Arial"/>
                <a:cs typeface="Arial"/>
              </a:rPr>
              <a:t>как </a:t>
            </a:r>
            <a:r>
              <a:rPr sz="1800" spc="-55" dirty="0">
                <a:latin typeface="Arial"/>
                <a:cs typeface="Arial"/>
              </a:rPr>
              <a:t>прием  </a:t>
            </a:r>
            <a:r>
              <a:rPr sz="1800" spc="-85" dirty="0">
                <a:latin typeface="Arial"/>
                <a:cs typeface="Arial"/>
              </a:rPr>
              <a:t>поступающих, </a:t>
            </a:r>
            <a:r>
              <a:rPr sz="1800" spc="-90" dirty="0">
                <a:latin typeface="Arial"/>
                <a:cs typeface="Arial"/>
              </a:rPr>
              <a:t>регистрация  </a:t>
            </a:r>
            <a:r>
              <a:rPr sz="1800" spc="-65" dirty="0">
                <a:latin typeface="Arial"/>
                <a:cs typeface="Arial"/>
              </a:rPr>
              <a:t>курсов, </a:t>
            </a:r>
            <a:r>
              <a:rPr sz="1800" spc="-70" dirty="0">
                <a:latin typeface="Arial"/>
                <a:cs typeface="Arial"/>
              </a:rPr>
              <a:t>администрирование  </a:t>
            </a:r>
            <a:r>
              <a:rPr sz="1800" spc="-80" dirty="0">
                <a:latin typeface="Arial"/>
                <a:cs typeface="Arial"/>
              </a:rPr>
              <a:t>исследований, </a:t>
            </a:r>
            <a:r>
              <a:rPr sz="1800" spc="-85" dirty="0">
                <a:latin typeface="Arial"/>
                <a:cs typeface="Arial"/>
              </a:rPr>
              <a:t>начисление  </a:t>
            </a:r>
            <a:r>
              <a:rPr sz="1800" spc="-80" dirty="0">
                <a:latin typeface="Arial"/>
                <a:cs typeface="Arial"/>
              </a:rPr>
              <a:t>заработной </a:t>
            </a:r>
            <a:r>
              <a:rPr sz="1800" spc="-100" dirty="0">
                <a:latin typeface="Arial"/>
                <a:cs typeface="Arial"/>
              </a:rPr>
              <a:t>платы, </a:t>
            </a:r>
            <a:r>
              <a:rPr sz="1800" spc="-40" dirty="0">
                <a:latin typeface="Arial"/>
                <a:cs typeface="Arial"/>
              </a:rPr>
              <a:t>закупки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и  </a:t>
            </a:r>
            <a:r>
              <a:rPr sz="1800" spc="-70" dirty="0">
                <a:latin typeface="Arial"/>
                <a:cs typeface="Arial"/>
              </a:rPr>
              <a:t>снабжение, </a:t>
            </a:r>
            <a:r>
              <a:rPr sz="1800" spc="-35" dirty="0">
                <a:latin typeface="Arial"/>
                <a:cs typeface="Arial"/>
              </a:rPr>
              <a:t>и </a:t>
            </a:r>
            <a:r>
              <a:rPr sz="1800" spc="-80" dirty="0">
                <a:latin typeface="Arial"/>
                <a:cs typeface="Arial"/>
              </a:rPr>
              <a:t>так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далее)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994650" y="2562225"/>
            <a:ext cx="3351529" cy="372681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200" b="1" spc="-210" dirty="0">
                <a:latin typeface="Arial"/>
                <a:cs typeface="Arial"/>
              </a:rPr>
              <a:t>Цифровая</a:t>
            </a:r>
            <a:r>
              <a:rPr sz="2200" b="1" spc="-130" dirty="0">
                <a:latin typeface="Arial"/>
                <a:cs typeface="Arial"/>
              </a:rPr>
              <a:t> </a:t>
            </a:r>
            <a:r>
              <a:rPr sz="2200" b="1" spc="-185" dirty="0">
                <a:latin typeface="Arial"/>
                <a:cs typeface="Arial"/>
              </a:rPr>
              <a:t>трансформация</a:t>
            </a:r>
            <a:endParaRPr sz="2200" dirty="0">
              <a:latin typeface="Arial"/>
              <a:cs typeface="Arial"/>
            </a:endParaRPr>
          </a:p>
          <a:p>
            <a:pPr marL="12700" marR="5080">
              <a:lnSpc>
                <a:spcPct val="91300"/>
              </a:lnSpc>
              <a:spcBef>
                <a:spcPts val="1019"/>
              </a:spcBef>
            </a:pPr>
            <a:r>
              <a:rPr sz="1800" spc="-135" dirty="0">
                <a:latin typeface="Arial"/>
                <a:cs typeface="Arial"/>
              </a:rPr>
              <a:t>Серия </a:t>
            </a:r>
            <a:r>
              <a:rPr sz="1800" spc="-65" dirty="0">
                <a:latin typeface="Arial"/>
                <a:cs typeface="Arial"/>
              </a:rPr>
              <a:t>глубоких </a:t>
            </a:r>
            <a:r>
              <a:rPr sz="1800" spc="-35" dirty="0">
                <a:latin typeface="Arial"/>
                <a:cs typeface="Arial"/>
              </a:rPr>
              <a:t>и  </a:t>
            </a:r>
            <a:r>
              <a:rPr sz="1800" spc="-60" dirty="0">
                <a:latin typeface="Arial"/>
                <a:cs typeface="Arial"/>
              </a:rPr>
              <a:t>скоординированных </a:t>
            </a:r>
            <a:r>
              <a:rPr sz="1800" spc="-55" dirty="0">
                <a:latin typeface="Arial"/>
                <a:cs typeface="Arial"/>
              </a:rPr>
              <a:t>изменений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в  </a:t>
            </a:r>
            <a:r>
              <a:rPr sz="1800" spc="-80" dirty="0">
                <a:latin typeface="Arial"/>
                <a:cs typeface="Arial"/>
              </a:rPr>
              <a:t>культуре, </a:t>
            </a:r>
            <a:r>
              <a:rPr sz="1800" spc="-90" dirty="0">
                <a:latin typeface="Arial"/>
                <a:cs typeface="Arial"/>
              </a:rPr>
              <a:t>персонале </a:t>
            </a:r>
            <a:r>
              <a:rPr sz="1800" spc="-35" dirty="0">
                <a:latin typeface="Arial"/>
                <a:cs typeface="Arial"/>
              </a:rPr>
              <a:t>и  </a:t>
            </a:r>
            <a:r>
              <a:rPr sz="1800" spc="-90" dirty="0">
                <a:latin typeface="Arial"/>
                <a:cs typeface="Arial"/>
              </a:rPr>
              <a:t>технологиях, </a:t>
            </a:r>
            <a:r>
              <a:rPr sz="1800" spc="-65" dirty="0">
                <a:latin typeface="Arial"/>
                <a:cs typeface="Arial"/>
              </a:rPr>
              <a:t>которые  </a:t>
            </a:r>
            <a:r>
              <a:rPr sz="1800" spc="-95" dirty="0">
                <a:latin typeface="Arial"/>
                <a:cs typeface="Arial"/>
              </a:rPr>
              <a:t>задействуют </a:t>
            </a:r>
            <a:r>
              <a:rPr sz="1800" spc="-80" dirty="0">
                <a:latin typeface="Arial"/>
                <a:cs typeface="Arial"/>
              </a:rPr>
              <a:t>новые  </a:t>
            </a:r>
            <a:r>
              <a:rPr sz="1800" spc="-100" dirty="0">
                <a:latin typeface="Arial"/>
                <a:cs typeface="Arial"/>
              </a:rPr>
              <a:t>образовательные </a:t>
            </a:r>
            <a:r>
              <a:rPr sz="1800" spc="-35" dirty="0">
                <a:latin typeface="Arial"/>
                <a:cs typeface="Arial"/>
              </a:rPr>
              <a:t>и  </a:t>
            </a:r>
            <a:r>
              <a:rPr sz="1800" spc="-75" dirty="0">
                <a:latin typeface="Arial"/>
                <a:cs typeface="Arial"/>
              </a:rPr>
              <a:t>операционные </a:t>
            </a:r>
            <a:r>
              <a:rPr sz="1800" spc="-70" dirty="0">
                <a:latin typeface="Arial"/>
                <a:cs typeface="Arial"/>
              </a:rPr>
              <a:t>модели </a:t>
            </a:r>
            <a:r>
              <a:rPr sz="1800" spc="-35" dirty="0">
                <a:latin typeface="Arial"/>
                <a:cs typeface="Arial"/>
              </a:rPr>
              <a:t>и  </a:t>
            </a:r>
            <a:r>
              <a:rPr sz="1800" spc="-75" dirty="0">
                <a:latin typeface="Arial"/>
                <a:cs typeface="Arial"/>
              </a:rPr>
              <a:t>приводят </a:t>
            </a:r>
            <a:r>
              <a:rPr sz="1800" spc="45" dirty="0">
                <a:latin typeface="Arial"/>
                <a:cs typeface="Arial"/>
              </a:rPr>
              <a:t>к </a:t>
            </a:r>
            <a:r>
              <a:rPr sz="1800" spc="-105" dirty="0">
                <a:latin typeface="Arial"/>
                <a:cs typeface="Arial"/>
              </a:rPr>
              <a:t>трансформации  </a:t>
            </a:r>
            <a:r>
              <a:rPr sz="1800" spc="-80" dirty="0">
                <a:latin typeface="Arial"/>
                <a:cs typeface="Arial"/>
              </a:rPr>
              <a:t>институциональных </a:t>
            </a:r>
            <a:r>
              <a:rPr sz="1800" spc="-70" dirty="0">
                <a:latin typeface="Arial"/>
                <a:cs typeface="Arial"/>
              </a:rPr>
              <a:t>операций,  </a:t>
            </a:r>
            <a:r>
              <a:rPr sz="1800" spc="-90" dirty="0">
                <a:latin typeface="Arial"/>
                <a:cs typeface="Arial"/>
              </a:rPr>
              <a:t>стратегических </a:t>
            </a:r>
            <a:r>
              <a:rPr sz="1800" spc="-80" dirty="0">
                <a:latin typeface="Arial"/>
                <a:cs typeface="Arial"/>
              </a:rPr>
              <a:t>направлений </a:t>
            </a:r>
            <a:r>
              <a:rPr sz="1800" spc="-35" dirty="0">
                <a:latin typeface="Arial"/>
                <a:cs typeface="Arial"/>
              </a:rPr>
              <a:t>и  </a:t>
            </a:r>
            <a:r>
              <a:rPr sz="1800" spc="-80" dirty="0">
                <a:latin typeface="Arial"/>
                <a:cs typeface="Arial"/>
              </a:rPr>
              <a:t>ценностных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предложений</a:t>
            </a:r>
            <a:endParaRPr sz="1800" dirty="0">
              <a:latin typeface="Arial"/>
              <a:cs typeface="Arial"/>
            </a:endParaRPr>
          </a:p>
          <a:p>
            <a:pPr marL="878840" algn="ctr">
              <a:lnSpc>
                <a:spcPct val="100000"/>
              </a:lnSpc>
              <a:spcBef>
                <a:spcPts val="1330"/>
              </a:spcBef>
            </a:pP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63979" y="5006579"/>
            <a:ext cx="1555750" cy="1497965"/>
          </a:xfrm>
          <a:prstGeom prst="rect">
            <a:avLst/>
          </a:prstGeom>
          <a:ln w="3175">
            <a:solidFill>
              <a:srgbClr val="00AF50"/>
            </a:solidFill>
          </a:ln>
        </p:spPr>
        <p:txBody>
          <a:bodyPr vert="horz" wrap="square" lIns="0" tIns="120015" rIns="0" bIns="0" rtlCol="0">
            <a:spAutoFit/>
          </a:bodyPr>
          <a:lstStyle/>
          <a:p>
            <a:pPr marL="104775" marR="186690">
              <a:lnSpc>
                <a:spcPct val="101600"/>
              </a:lnSpc>
              <a:spcBef>
                <a:spcPts val="945"/>
              </a:spcBef>
            </a:pPr>
            <a:r>
              <a:rPr sz="1200" spc="-65" dirty="0">
                <a:latin typeface="Arial"/>
                <a:cs typeface="Arial"/>
              </a:rPr>
              <a:t>Извлечение  метаданных </a:t>
            </a:r>
            <a:r>
              <a:rPr sz="1200" spc="-75" dirty="0">
                <a:latin typeface="Arial"/>
                <a:cs typeface="Arial"/>
              </a:rPr>
              <a:t>для  </a:t>
            </a:r>
            <a:r>
              <a:rPr sz="1200" spc="-60" dirty="0">
                <a:latin typeface="Arial"/>
                <a:cs typeface="Arial"/>
              </a:rPr>
              <a:t>обращения </a:t>
            </a:r>
            <a:r>
              <a:rPr sz="1200" spc="-65" dirty="0">
                <a:latin typeface="Arial"/>
                <a:cs typeface="Arial"/>
              </a:rPr>
              <a:t>в  </a:t>
            </a:r>
            <a:r>
              <a:rPr sz="1200" spc="-55" dirty="0">
                <a:latin typeface="Arial"/>
                <a:cs typeface="Arial"/>
              </a:rPr>
              <a:t>центральном  </a:t>
            </a:r>
            <a:r>
              <a:rPr sz="1200" spc="-65" dirty="0">
                <a:latin typeface="Arial"/>
                <a:cs typeface="Arial"/>
              </a:rPr>
              <a:t>хранилище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данных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67080" y="4176500"/>
            <a:ext cx="1555750" cy="2346325"/>
          </a:xfrm>
          <a:prstGeom prst="rect">
            <a:avLst/>
          </a:prstGeom>
          <a:ln w="3175">
            <a:solidFill>
              <a:srgbClr val="EC7C3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imes New Roman"/>
              <a:cs typeface="Times New Roman"/>
            </a:endParaRPr>
          </a:p>
          <a:p>
            <a:pPr marL="123189" marR="60960" indent="34290">
              <a:lnSpc>
                <a:spcPct val="101600"/>
              </a:lnSpc>
            </a:pPr>
            <a:r>
              <a:rPr sz="1200" spc="-70" dirty="0">
                <a:latin typeface="Arial"/>
                <a:cs typeface="Arial"/>
              </a:rPr>
              <a:t>Увеличение </a:t>
            </a:r>
            <a:r>
              <a:rPr sz="1200" spc="-60" dirty="0">
                <a:latin typeface="Arial"/>
                <a:cs typeface="Arial"/>
              </a:rPr>
              <a:t>степени  </a:t>
            </a:r>
            <a:r>
              <a:rPr sz="1200" spc="-45" dirty="0">
                <a:latin typeface="Arial"/>
                <a:cs typeface="Arial"/>
              </a:rPr>
              <a:t>операционной  </a:t>
            </a:r>
            <a:r>
              <a:rPr sz="1200" spc="-50" dirty="0">
                <a:latin typeface="Arial"/>
                <a:cs typeface="Arial"/>
              </a:rPr>
              <a:t>прозрачности  </a:t>
            </a:r>
            <a:r>
              <a:rPr sz="1200" spc="-80" dirty="0">
                <a:latin typeface="Arial"/>
                <a:cs typeface="Arial"/>
              </a:rPr>
              <a:t>эффективности  </a:t>
            </a:r>
            <a:r>
              <a:rPr sz="1200" spc="-45" dirty="0">
                <a:latin typeface="Arial"/>
                <a:cs typeface="Arial"/>
              </a:rPr>
              <a:t>кросс-  </a:t>
            </a:r>
            <a:r>
              <a:rPr sz="1200" spc="-65" dirty="0">
                <a:latin typeface="Arial"/>
                <a:cs typeface="Arial"/>
              </a:rPr>
              <a:t>функциональных  </a:t>
            </a:r>
            <a:r>
              <a:rPr sz="1200" spc="-55" dirty="0">
                <a:latin typeface="Arial"/>
                <a:cs typeface="Arial"/>
              </a:rPr>
              <a:t>процессов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93265" y="4647395"/>
            <a:ext cx="1555750" cy="1880870"/>
          </a:xfrm>
          <a:prstGeom prst="rect">
            <a:avLst/>
          </a:prstGeom>
          <a:ln w="3175">
            <a:solidFill>
              <a:srgbClr val="BE9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154305" marR="289560">
              <a:lnSpc>
                <a:spcPct val="101600"/>
              </a:lnSpc>
              <a:spcBef>
                <a:spcPts val="200"/>
              </a:spcBef>
            </a:pPr>
            <a:r>
              <a:rPr sz="1200" spc="-80" dirty="0">
                <a:latin typeface="Arial"/>
                <a:cs typeface="Arial"/>
              </a:rPr>
              <a:t>Оцифровка  </a:t>
            </a:r>
            <a:r>
              <a:rPr sz="1200" spc="-55" dirty="0">
                <a:latin typeface="Arial"/>
                <a:cs typeface="Arial"/>
              </a:rPr>
              <a:t>процессов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путем  </a:t>
            </a:r>
            <a:r>
              <a:rPr sz="1200" spc="-40" dirty="0">
                <a:latin typeface="Arial"/>
                <a:cs typeface="Arial"/>
              </a:rPr>
              <a:t>применения  </a:t>
            </a:r>
            <a:r>
              <a:rPr sz="1200" spc="-50" dirty="0">
                <a:latin typeface="Arial"/>
                <a:cs typeface="Arial"/>
              </a:rPr>
              <a:t>электронных  </a:t>
            </a:r>
            <a:r>
              <a:rPr sz="1200" spc="-85" dirty="0">
                <a:latin typeface="Arial"/>
                <a:cs typeface="Arial"/>
              </a:rPr>
              <a:t>форм </a:t>
            </a:r>
            <a:r>
              <a:rPr sz="1200" spc="-75" dirty="0">
                <a:latin typeface="Arial"/>
                <a:cs typeface="Arial"/>
              </a:rPr>
              <a:t>для  </a:t>
            </a:r>
            <a:r>
              <a:rPr sz="1200" spc="-60" dirty="0">
                <a:latin typeface="Arial"/>
                <a:cs typeface="Arial"/>
              </a:rPr>
              <a:t>увеличения  точности </a:t>
            </a:r>
            <a:r>
              <a:rPr sz="1200" spc="-25" dirty="0">
                <a:latin typeface="Arial"/>
                <a:cs typeface="Arial"/>
              </a:rPr>
              <a:t>и  </a:t>
            </a:r>
            <a:r>
              <a:rPr sz="1200" spc="-45" dirty="0">
                <a:latin typeface="Arial"/>
                <a:cs typeface="Arial"/>
              </a:rPr>
              <a:t>возможностей  </a:t>
            </a:r>
            <a:r>
              <a:rPr sz="1200" spc="-55" dirty="0">
                <a:latin typeface="Arial"/>
                <a:cs typeface="Arial"/>
              </a:rPr>
              <a:t>ведения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75" dirty="0">
                <a:latin typeface="Arial"/>
                <a:cs typeface="Arial"/>
              </a:rPr>
              <a:t>учета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06728" y="3405511"/>
            <a:ext cx="1555750" cy="3126105"/>
          </a:xfrm>
          <a:prstGeom prst="rect">
            <a:avLst/>
          </a:prstGeom>
          <a:ln w="3175">
            <a:solidFill>
              <a:srgbClr val="00AFEF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 marL="90170" marR="135890" indent="34290">
              <a:lnSpc>
                <a:spcPct val="101600"/>
              </a:lnSpc>
              <a:spcBef>
                <a:spcPts val="730"/>
              </a:spcBef>
            </a:pPr>
            <a:r>
              <a:rPr sz="1200" spc="-70" dirty="0">
                <a:latin typeface="Arial"/>
                <a:cs typeface="Arial"/>
              </a:rPr>
              <a:t>Разработка  </a:t>
            </a:r>
            <a:r>
              <a:rPr sz="1200" spc="-65" dirty="0">
                <a:latin typeface="Arial"/>
                <a:cs typeface="Arial"/>
              </a:rPr>
              <a:t>цифровой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стратегии  </a:t>
            </a:r>
            <a:r>
              <a:rPr sz="1200" spc="-50" dirty="0">
                <a:latin typeface="Arial"/>
                <a:cs typeface="Arial"/>
              </a:rPr>
              <a:t>предприятия </a:t>
            </a:r>
            <a:r>
              <a:rPr sz="1200" spc="-95" dirty="0">
                <a:latin typeface="Arial"/>
                <a:cs typeface="Arial"/>
              </a:rPr>
              <a:t>с  </a:t>
            </a:r>
            <a:r>
              <a:rPr sz="1200" spc="-35" dirty="0">
                <a:latin typeface="Arial"/>
                <a:cs typeface="Arial"/>
              </a:rPr>
              <a:t>применением  </a:t>
            </a:r>
            <a:r>
              <a:rPr sz="1200" spc="-45" dirty="0">
                <a:latin typeface="Arial"/>
                <a:cs typeface="Arial"/>
              </a:rPr>
              <a:t>аналитики,  </a:t>
            </a:r>
            <a:r>
              <a:rPr sz="1200" spc="-50" dirty="0">
                <a:latin typeface="Arial"/>
                <a:cs typeface="Arial"/>
              </a:rPr>
              <a:t>искусственного  </a:t>
            </a:r>
            <a:r>
              <a:rPr sz="1200" spc="-60" dirty="0">
                <a:latin typeface="Arial"/>
                <a:cs typeface="Arial"/>
              </a:rPr>
              <a:t>интеллекта,  </a:t>
            </a:r>
            <a:r>
              <a:rPr sz="1200" spc="-55" dirty="0">
                <a:latin typeface="Arial"/>
                <a:cs typeface="Arial"/>
              </a:rPr>
              <a:t>мобильных </a:t>
            </a:r>
            <a:r>
              <a:rPr sz="1200" spc="-25" dirty="0">
                <a:latin typeface="Arial"/>
                <a:cs typeface="Arial"/>
              </a:rPr>
              <a:t>и </a:t>
            </a:r>
            <a:r>
              <a:rPr sz="1200" spc="-50" dirty="0">
                <a:latin typeface="Arial"/>
                <a:cs typeface="Arial"/>
              </a:rPr>
              <a:t>иных  </a:t>
            </a:r>
            <a:r>
              <a:rPr sz="1200" spc="-70" dirty="0">
                <a:latin typeface="Arial"/>
                <a:cs typeface="Arial"/>
              </a:rPr>
              <a:t>средств </a:t>
            </a:r>
            <a:r>
              <a:rPr sz="1200" spc="-75" dirty="0">
                <a:latin typeface="Arial"/>
                <a:cs typeface="Arial"/>
              </a:rPr>
              <a:t>для  </a:t>
            </a:r>
            <a:r>
              <a:rPr sz="1200" spc="-45" dirty="0">
                <a:latin typeface="Arial"/>
                <a:cs typeface="Arial"/>
              </a:rPr>
              <a:t>придания </a:t>
            </a:r>
            <a:r>
              <a:rPr sz="1200" spc="-60" dirty="0">
                <a:latin typeface="Arial"/>
                <a:cs typeface="Arial"/>
              </a:rPr>
              <a:t>импульса  </a:t>
            </a:r>
            <a:r>
              <a:rPr sz="1200" spc="-25" dirty="0">
                <a:latin typeface="Arial"/>
                <a:cs typeface="Arial"/>
              </a:rPr>
              <a:t>и </a:t>
            </a:r>
            <a:r>
              <a:rPr sz="1200" spc="-65" dirty="0">
                <a:latin typeface="Arial"/>
                <a:cs typeface="Arial"/>
              </a:rPr>
              <a:t>масштабирования  </a:t>
            </a:r>
            <a:r>
              <a:rPr sz="1200" spc="-40" dirty="0">
                <a:latin typeface="Arial"/>
                <a:cs typeface="Arial"/>
              </a:rPr>
              <a:t>инноваций,  </a:t>
            </a:r>
            <a:r>
              <a:rPr sz="1200" spc="-70" dirty="0">
                <a:latin typeface="Arial"/>
                <a:cs typeface="Arial"/>
              </a:rPr>
              <a:t>согласующихся </a:t>
            </a:r>
            <a:r>
              <a:rPr sz="1200" spc="-95" dirty="0">
                <a:latin typeface="Arial"/>
                <a:cs typeface="Arial"/>
              </a:rPr>
              <a:t>с  </a:t>
            </a:r>
            <a:r>
              <a:rPr sz="1200" spc="-50" dirty="0">
                <a:latin typeface="Arial"/>
                <a:cs typeface="Arial"/>
              </a:rPr>
              <a:t>бизнес </a:t>
            </a:r>
            <a:r>
              <a:rPr sz="1200" spc="-35" dirty="0">
                <a:latin typeface="Arial"/>
                <a:cs typeface="Arial"/>
              </a:rPr>
              <a:t>- </a:t>
            </a:r>
            <a:r>
              <a:rPr sz="1200" spc="-55" dirty="0">
                <a:latin typeface="Arial"/>
                <a:cs typeface="Arial"/>
              </a:rPr>
              <a:t>целями  </a:t>
            </a:r>
            <a:r>
              <a:rPr sz="1200" spc="-50" dirty="0">
                <a:latin typeface="Arial"/>
                <a:cs typeface="Arial"/>
              </a:rPr>
              <a:t>организации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8423" y="5309920"/>
            <a:ext cx="1555750" cy="1194435"/>
          </a:xfrm>
          <a:prstGeom prst="rect">
            <a:avLst/>
          </a:prstGeom>
          <a:ln w="3175">
            <a:solidFill>
              <a:srgbClr val="92D050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72390" marR="21590">
              <a:lnSpc>
                <a:spcPct val="101600"/>
              </a:lnSpc>
              <a:spcBef>
                <a:spcPts val="434"/>
              </a:spcBef>
            </a:pPr>
            <a:r>
              <a:rPr sz="1200" spc="-75" dirty="0">
                <a:latin typeface="Arial"/>
                <a:cs typeface="Arial"/>
              </a:rPr>
              <a:t>Оцифровка</a:t>
            </a:r>
            <a:r>
              <a:rPr sz="1200" spc="-14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бумажных  </a:t>
            </a:r>
            <a:r>
              <a:rPr sz="1200" spc="-65" dirty="0">
                <a:latin typeface="Arial"/>
                <a:cs typeface="Arial"/>
              </a:rPr>
              <a:t>учетных </a:t>
            </a:r>
            <a:r>
              <a:rPr sz="1200" spc="-55" dirty="0">
                <a:latin typeface="Arial"/>
                <a:cs typeface="Arial"/>
              </a:rPr>
              <a:t>записей </a:t>
            </a:r>
            <a:r>
              <a:rPr sz="1200" spc="-75" dirty="0">
                <a:latin typeface="Arial"/>
                <a:cs typeface="Arial"/>
              </a:rPr>
              <a:t>для  </a:t>
            </a:r>
            <a:r>
              <a:rPr sz="1200" spc="-55" dirty="0">
                <a:latin typeface="Arial"/>
                <a:cs typeface="Arial"/>
              </a:rPr>
              <a:t>архивации </a:t>
            </a:r>
            <a:r>
              <a:rPr sz="1200" spc="-25" dirty="0">
                <a:latin typeface="Arial"/>
                <a:cs typeface="Arial"/>
              </a:rPr>
              <a:t>и  </a:t>
            </a:r>
            <a:r>
              <a:rPr sz="1200" spc="-65" dirty="0">
                <a:latin typeface="Arial"/>
                <a:cs typeface="Arial"/>
              </a:rPr>
              <a:t>восстановления  </a:t>
            </a:r>
            <a:r>
              <a:rPr sz="1200" spc="-55" dirty="0">
                <a:latin typeface="Arial"/>
                <a:cs typeface="Arial"/>
              </a:rPr>
              <a:t>информации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7683" y="3847205"/>
            <a:ext cx="2606675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90" dirty="0">
                <a:solidFill>
                  <a:srgbClr val="00AF50"/>
                </a:solidFill>
                <a:latin typeface="Arial"/>
                <a:cs typeface="Arial"/>
              </a:rPr>
              <a:t>Организация</a:t>
            </a:r>
            <a:r>
              <a:rPr sz="1800" spc="-13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00AF50"/>
                </a:solidFill>
                <a:latin typeface="Arial"/>
                <a:cs typeface="Arial"/>
              </a:rPr>
              <a:t>информации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58307" y="3124829"/>
            <a:ext cx="141605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35" dirty="0">
                <a:solidFill>
                  <a:srgbClr val="BE9000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28185" y="3392545"/>
            <a:ext cx="2587625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95" dirty="0">
                <a:solidFill>
                  <a:srgbClr val="BE9000"/>
                </a:solidFill>
                <a:latin typeface="Arial"/>
                <a:cs typeface="Arial"/>
              </a:rPr>
              <a:t>Автоматизация</a:t>
            </a:r>
            <a:r>
              <a:rPr sz="1800" spc="-110" dirty="0">
                <a:solidFill>
                  <a:srgbClr val="BE9000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BE9000"/>
                </a:solidFill>
                <a:latin typeface="Arial"/>
                <a:cs typeface="Arial"/>
              </a:rPr>
              <a:t>процессов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97267" y="3843535"/>
            <a:ext cx="1289685" cy="851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800" spc="-35" dirty="0">
                <a:solidFill>
                  <a:srgbClr val="92D050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  <a:p>
            <a:pPr marL="12700" marR="5080" indent="-1905" algn="ctr">
              <a:lnSpc>
                <a:spcPct val="100600"/>
              </a:lnSpc>
            </a:pPr>
            <a:r>
              <a:rPr sz="1800" spc="-114" dirty="0">
                <a:solidFill>
                  <a:srgbClr val="92D050"/>
                </a:solidFill>
                <a:latin typeface="Arial"/>
                <a:cs typeface="Arial"/>
              </a:rPr>
              <a:t>Оцифровка  </a:t>
            </a:r>
            <a:r>
              <a:rPr sz="1800" spc="-85" dirty="0">
                <a:solidFill>
                  <a:srgbClr val="92D050"/>
                </a:solidFill>
                <a:latin typeface="Arial"/>
                <a:cs typeface="Arial"/>
              </a:rPr>
              <a:t>информации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46650" y="2638425"/>
            <a:ext cx="3618229" cy="199390"/>
          </a:xfrm>
          <a:custGeom>
            <a:avLst/>
            <a:gdLst/>
            <a:ahLst/>
            <a:cxnLst/>
            <a:rect l="l" t="t" r="r" b="b"/>
            <a:pathLst>
              <a:path w="3618229" h="199389">
                <a:moveTo>
                  <a:pt x="0" y="199295"/>
                </a:moveTo>
                <a:lnTo>
                  <a:pt x="1305" y="121720"/>
                </a:lnTo>
                <a:lnTo>
                  <a:pt x="4864" y="58372"/>
                </a:lnTo>
                <a:lnTo>
                  <a:pt x="10143" y="15661"/>
                </a:lnTo>
                <a:lnTo>
                  <a:pt x="16607" y="0"/>
                </a:lnTo>
                <a:lnTo>
                  <a:pt x="3601130" y="0"/>
                </a:lnTo>
                <a:lnTo>
                  <a:pt x="3612868" y="58372"/>
                </a:lnTo>
                <a:lnTo>
                  <a:pt x="3616473" y="123028"/>
                </a:lnTo>
                <a:lnTo>
                  <a:pt x="3617416" y="160233"/>
                </a:lnTo>
                <a:lnTo>
                  <a:pt x="3617738" y="199295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62105" y="2148397"/>
            <a:ext cx="441959" cy="803910"/>
          </a:xfrm>
          <a:custGeom>
            <a:avLst/>
            <a:gdLst/>
            <a:ahLst/>
            <a:cxnLst/>
            <a:rect l="l" t="t" r="r" b="b"/>
            <a:pathLst>
              <a:path w="441959" h="803910">
                <a:moveTo>
                  <a:pt x="0" y="803603"/>
                </a:moveTo>
                <a:lnTo>
                  <a:pt x="441507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11775" y="1896097"/>
            <a:ext cx="230504" cy="302895"/>
          </a:xfrm>
          <a:custGeom>
            <a:avLst/>
            <a:gdLst/>
            <a:ahLst/>
            <a:cxnLst/>
            <a:rect l="l" t="t" r="r" b="b"/>
            <a:pathLst>
              <a:path w="230504" h="302894">
                <a:moveTo>
                  <a:pt x="183673" y="302756"/>
                </a:moveTo>
                <a:lnTo>
                  <a:pt x="0" y="201844"/>
                </a:lnTo>
                <a:lnTo>
                  <a:pt x="230452" y="0"/>
                </a:lnTo>
                <a:lnTo>
                  <a:pt x="183673" y="302756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811775" y="1896097"/>
            <a:ext cx="230504" cy="302895"/>
          </a:xfrm>
          <a:custGeom>
            <a:avLst/>
            <a:gdLst/>
            <a:ahLst/>
            <a:cxnLst/>
            <a:rect l="l" t="t" r="r" b="b"/>
            <a:pathLst>
              <a:path w="230504" h="302894">
                <a:moveTo>
                  <a:pt x="183673" y="302756"/>
                </a:moveTo>
                <a:lnTo>
                  <a:pt x="230452" y="0"/>
                </a:lnTo>
                <a:lnTo>
                  <a:pt x="0" y="201844"/>
                </a:lnTo>
                <a:lnTo>
                  <a:pt x="183673" y="302756"/>
                </a:lnTo>
                <a:close/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91044" y="3846691"/>
            <a:ext cx="869950" cy="471170"/>
          </a:xfrm>
          <a:custGeom>
            <a:avLst/>
            <a:gdLst/>
            <a:ahLst/>
            <a:cxnLst/>
            <a:rect l="l" t="t" r="r" b="b"/>
            <a:pathLst>
              <a:path w="869950" h="471170">
                <a:moveTo>
                  <a:pt x="0" y="470897"/>
                </a:moveTo>
                <a:lnTo>
                  <a:pt x="869329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87372" y="3403238"/>
            <a:ext cx="1020444" cy="0"/>
          </a:xfrm>
          <a:custGeom>
            <a:avLst/>
            <a:gdLst/>
            <a:ahLst/>
            <a:cxnLst/>
            <a:rect l="l" t="t" r="r" b="b"/>
            <a:pathLst>
              <a:path w="1020445">
                <a:moveTo>
                  <a:pt x="0" y="0"/>
                </a:moveTo>
                <a:lnTo>
                  <a:pt x="1020265" y="1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10493" y="4300024"/>
            <a:ext cx="1020444" cy="0"/>
          </a:xfrm>
          <a:custGeom>
            <a:avLst/>
            <a:gdLst/>
            <a:ahLst/>
            <a:cxnLst/>
            <a:rect l="l" t="t" r="r" b="b"/>
            <a:pathLst>
              <a:path w="1020445">
                <a:moveTo>
                  <a:pt x="0" y="0"/>
                </a:moveTo>
                <a:lnTo>
                  <a:pt x="1020262" y="1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35251" y="3864253"/>
            <a:ext cx="1020444" cy="0"/>
          </a:xfrm>
          <a:custGeom>
            <a:avLst/>
            <a:gdLst/>
            <a:ahLst/>
            <a:cxnLst/>
            <a:rect l="l" t="t" r="r" b="b"/>
            <a:pathLst>
              <a:path w="1020445">
                <a:moveTo>
                  <a:pt x="0" y="0"/>
                </a:moveTo>
                <a:lnTo>
                  <a:pt x="1020265" y="1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96266" y="4282462"/>
            <a:ext cx="869950" cy="471170"/>
          </a:xfrm>
          <a:custGeom>
            <a:avLst/>
            <a:gdLst/>
            <a:ahLst/>
            <a:cxnLst/>
            <a:rect l="l" t="t" r="r" b="b"/>
            <a:pathLst>
              <a:path w="869950" h="471170">
                <a:moveTo>
                  <a:pt x="0" y="470897"/>
                </a:moveTo>
                <a:lnTo>
                  <a:pt x="869329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40926" y="3397749"/>
            <a:ext cx="869950" cy="471170"/>
          </a:xfrm>
          <a:custGeom>
            <a:avLst/>
            <a:gdLst/>
            <a:ahLst/>
            <a:cxnLst/>
            <a:rect l="l" t="t" r="r" b="b"/>
            <a:pathLst>
              <a:path w="869950" h="471169">
                <a:moveTo>
                  <a:pt x="0" y="470897"/>
                </a:moveTo>
                <a:lnTo>
                  <a:pt x="869329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76005" y="4753360"/>
            <a:ext cx="1020444" cy="0"/>
          </a:xfrm>
          <a:custGeom>
            <a:avLst/>
            <a:gdLst/>
            <a:ahLst/>
            <a:cxnLst/>
            <a:rect l="l" t="t" r="r" b="b"/>
            <a:pathLst>
              <a:path w="1020445">
                <a:moveTo>
                  <a:pt x="0" y="0"/>
                </a:moveTo>
                <a:lnTo>
                  <a:pt x="1020262" y="1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06676" y="4753362"/>
            <a:ext cx="869950" cy="471170"/>
          </a:xfrm>
          <a:custGeom>
            <a:avLst/>
            <a:gdLst/>
            <a:ahLst/>
            <a:cxnLst/>
            <a:rect l="l" t="t" r="r" b="b"/>
            <a:pathLst>
              <a:path w="869950" h="471170">
                <a:moveTo>
                  <a:pt x="0" y="470897"/>
                </a:moveTo>
                <a:lnTo>
                  <a:pt x="869329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33131" y="3287130"/>
            <a:ext cx="260985" cy="272415"/>
          </a:xfrm>
          <a:custGeom>
            <a:avLst/>
            <a:gdLst/>
            <a:ahLst/>
            <a:cxnLst/>
            <a:rect l="l" t="t" r="r" b="b"/>
            <a:pathLst>
              <a:path w="260984" h="272414">
                <a:moveTo>
                  <a:pt x="130257" y="271869"/>
                </a:moveTo>
                <a:lnTo>
                  <a:pt x="89085" y="264939"/>
                </a:lnTo>
                <a:lnTo>
                  <a:pt x="53328" y="245642"/>
                </a:lnTo>
                <a:lnTo>
                  <a:pt x="25131" y="216216"/>
                </a:lnTo>
                <a:lnTo>
                  <a:pt x="6640" y="178901"/>
                </a:lnTo>
                <a:lnTo>
                  <a:pt x="0" y="135934"/>
                </a:lnTo>
                <a:lnTo>
                  <a:pt x="6640" y="92968"/>
                </a:lnTo>
                <a:lnTo>
                  <a:pt x="25131" y="55653"/>
                </a:lnTo>
                <a:lnTo>
                  <a:pt x="53328" y="26227"/>
                </a:lnTo>
                <a:lnTo>
                  <a:pt x="89085" y="6930"/>
                </a:lnTo>
                <a:lnTo>
                  <a:pt x="130257" y="0"/>
                </a:lnTo>
                <a:lnTo>
                  <a:pt x="155787" y="2636"/>
                </a:lnTo>
                <a:lnTo>
                  <a:pt x="202523" y="22838"/>
                </a:lnTo>
                <a:lnTo>
                  <a:pt x="238629" y="60518"/>
                </a:lnTo>
                <a:lnTo>
                  <a:pt x="257988" y="109291"/>
                </a:lnTo>
                <a:lnTo>
                  <a:pt x="260514" y="135934"/>
                </a:lnTo>
                <a:lnTo>
                  <a:pt x="253873" y="178901"/>
                </a:lnTo>
                <a:lnTo>
                  <a:pt x="235382" y="216216"/>
                </a:lnTo>
                <a:lnTo>
                  <a:pt x="207185" y="245642"/>
                </a:lnTo>
                <a:lnTo>
                  <a:pt x="171428" y="264939"/>
                </a:lnTo>
                <a:lnTo>
                  <a:pt x="130257" y="271869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04996" y="3728138"/>
            <a:ext cx="260985" cy="272415"/>
          </a:xfrm>
          <a:custGeom>
            <a:avLst/>
            <a:gdLst/>
            <a:ahLst/>
            <a:cxnLst/>
            <a:rect l="l" t="t" r="r" b="b"/>
            <a:pathLst>
              <a:path w="260985" h="272414">
                <a:moveTo>
                  <a:pt x="130256" y="271870"/>
                </a:moveTo>
                <a:lnTo>
                  <a:pt x="89085" y="264940"/>
                </a:lnTo>
                <a:lnTo>
                  <a:pt x="53328" y="245642"/>
                </a:lnTo>
                <a:lnTo>
                  <a:pt x="25131" y="216216"/>
                </a:lnTo>
                <a:lnTo>
                  <a:pt x="6640" y="178901"/>
                </a:lnTo>
                <a:lnTo>
                  <a:pt x="0" y="135935"/>
                </a:lnTo>
                <a:lnTo>
                  <a:pt x="6640" y="92969"/>
                </a:lnTo>
                <a:lnTo>
                  <a:pt x="25131" y="55653"/>
                </a:lnTo>
                <a:lnTo>
                  <a:pt x="53328" y="26227"/>
                </a:lnTo>
                <a:lnTo>
                  <a:pt x="89085" y="6930"/>
                </a:lnTo>
                <a:lnTo>
                  <a:pt x="130256" y="0"/>
                </a:lnTo>
                <a:lnTo>
                  <a:pt x="155787" y="2636"/>
                </a:lnTo>
                <a:lnTo>
                  <a:pt x="202523" y="22838"/>
                </a:lnTo>
                <a:lnTo>
                  <a:pt x="238629" y="60518"/>
                </a:lnTo>
                <a:lnTo>
                  <a:pt x="257988" y="109291"/>
                </a:lnTo>
                <a:lnTo>
                  <a:pt x="260514" y="135935"/>
                </a:lnTo>
                <a:lnTo>
                  <a:pt x="253873" y="178901"/>
                </a:lnTo>
                <a:lnTo>
                  <a:pt x="235382" y="216216"/>
                </a:lnTo>
                <a:lnTo>
                  <a:pt x="207185" y="245642"/>
                </a:lnTo>
                <a:lnTo>
                  <a:pt x="171428" y="264940"/>
                </a:lnTo>
                <a:lnTo>
                  <a:pt x="130256" y="271870"/>
                </a:lnTo>
                <a:close/>
              </a:path>
            </a:pathLst>
          </a:custGeom>
          <a:solidFill>
            <a:srgbClr val="BE9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65651" y="4164089"/>
            <a:ext cx="260985" cy="272415"/>
          </a:xfrm>
          <a:custGeom>
            <a:avLst/>
            <a:gdLst/>
            <a:ahLst/>
            <a:cxnLst/>
            <a:rect l="l" t="t" r="r" b="b"/>
            <a:pathLst>
              <a:path w="260985" h="272414">
                <a:moveTo>
                  <a:pt x="130257" y="271870"/>
                </a:moveTo>
                <a:lnTo>
                  <a:pt x="89085" y="264940"/>
                </a:lnTo>
                <a:lnTo>
                  <a:pt x="53328" y="245642"/>
                </a:lnTo>
                <a:lnTo>
                  <a:pt x="25131" y="216216"/>
                </a:lnTo>
                <a:lnTo>
                  <a:pt x="6640" y="178901"/>
                </a:lnTo>
                <a:lnTo>
                  <a:pt x="0" y="135935"/>
                </a:lnTo>
                <a:lnTo>
                  <a:pt x="6640" y="92969"/>
                </a:lnTo>
                <a:lnTo>
                  <a:pt x="25131" y="55653"/>
                </a:lnTo>
                <a:lnTo>
                  <a:pt x="53328" y="26227"/>
                </a:lnTo>
                <a:lnTo>
                  <a:pt x="89085" y="6930"/>
                </a:lnTo>
                <a:lnTo>
                  <a:pt x="130257" y="0"/>
                </a:lnTo>
                <a:lnTo>
                  <a:pt x="155787" y="2636"/>
                </a:lnTo>
                <a:lnTo>
                  <a:pt x="202523" y="22838"/>
                </a:lnTo>
                <a:lnTo>
                  <a:pt x="238629" y="60518"/>
                </a:lnTo>
                <a:lnTo>
                  <a:pt x="257988" y="109291"/>
                </a:lnTo>
                <a:lnTo>
                  <a:pt x="260514" y="135935"/>
                </a:lnTo>
                <a:lnTo>
                  <a:pt x="253873" y="178901"/>
                </a:lnTo>
                <a:lnTo>
                  <a:pt x="235382" y="216216"/>
                </a:lnTo>
                <a:lnTo>
                  <a:pt x="207185" y="245642"/>
                </a:lnTo>
                <a:lnTo>
                  <a:pt x="171428" y="264940"/>
                </a:lnTo>
                <a:lnTo>
                  <a:pt x="130257" y="27187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33510" y="4642904"/>
            <a:ext cx="260985" cy="272415"/>
          </a:xfrm>
          <a:custGeom>
            <a:avLst/>
            <a:gdLst/>
            <a:ahLst/>
            <a:cxnLst/>
            <a:rect l="l" t="t" r="r" b="b"/>
            <a:pathLst>
              <a:path w="260985" h="272414">
                <a:moveTo>
                  <a:pt x="130257" y="271870"/>
                </a:moveTo>
                <a:lnTo>
                  <a:pt x="89085" y="264940"/>
                </a:lnTo>
                <a:lnTo>
                  <a:pt x="53328" y="245642"/>
                </a:lnTo>
                <a:lnTo>
                  <a:pt x="25132" y="216216"/>
                </a:lnTo>
                <a:lnTo>
                  <a:pt x="6640" y="178901"/>
                </a:lnTo>
                <a:lnTo>
                  <a:pt x="0" y="135934"/>
                </a:lnTo>
                <a:lnTo>
                  <a:pt x="6640" y="92969"/>
                </a:lnTo>
                <a:lnTo>
                  <a:pt x="25132" y="55653"/>
                </a:lnTo>
                <a:lnTo>
                  <a:pt x="53328" y="26227"/>
                </a:lnTo>
                <a:lnTo>
                  <a:pt x="89085" y="6930"/>
                </a:lnTo>
                <a:lnTo>
                  <a:pt x="130257" y="0"/>
                </a:lnTo>
                <a:lnTo>
                  <a:pt x="155787" y="2636"/>
                </a:lnTo>
                <a:lnTo>
                  <a:pt x="202523" y="22838"/>
                </a:lnTo>
                <a:lnTo>
                  <a:pt x="238629" y="60518"/>
                </a:lnTo>
                <a:lnTo>
                  <a:pt x="257988" y="109291"/>
                </a:lnTo>
                <a:lnTo>
                  <a:pt x="260514" y="135934"/>
                </a:lnTo>
                <a:lnTo>
                  <a:pt x="253873" y="178901"/>
                </a:lnTo>
                <a:lnTo>
                  <a:pt x="235382" y="216216"/>
                </a:lnTo>
                <a:lnTo>
                  <a:pt x="207185" y="245642"/>
                </a:lnTo>
                <a:lnTo>
                  <a:pt x="171428" y="264940"/>
                </a:lnTo>
                <a:lnTo>
                  <a:pt x="130257" y="27187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441834" y="2926849"/>
            <a:ext cx="1020444" cy="0"/>
          </a:xfrm>
          <a:custGeom>
            <a:avLst/>
            <a:gdLst/>
            <a:ahLst/>
            <a:cxnLst/>
            <a:rect l="l" t="t" r="r" b="b"/>
            <a:pathLst>
              <a:path w="1020445">
                <a:moveTo>
                  <a:pt x="0" y="0"/>
                </a:moveTo>
                <a:lnTo>
                  <a:pt x="1020262" y="1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83726" y="2929593"/>
            <a:ext cx="869950" cy="471170"/>
          </a:xfrm>
          <a:custGeom>
            <a:avLst/>
            <a:gdLst/>
            <a:ahLst/>
            <a:cxnLst/>
            <a:rect l="l" t="t" r="r" b="b"/>
            <a:pathLst>
              <a:path w="869950" h="471169">
                <a:moveTo>
                  <a:pt x="0" y="470897"/>
                </a:moveTo>
                <a:lnTo>
                  <a:pt x="869329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311577" y="2816066"/>
            <a:ext cx="260985" cy="272415"/>
          </a:xfrm>
          <a:custGeom>
            <a:avLst/>
            <a:gdLst/>
            <a:ahLst/>
            <a:cxnLst/>
            <a:rect l="l" t="t" r="r" b="b"/>
            <a:pathLst>
              <a:path w="260984" h="272414">
                <a:moveTo>
                  <a:pt x="130257" y="271869"/>
                </a:moveTo>
                <a:lnTo>
                  <a:pt x="89085" y="264939"/>
                </a:lnTo>
                <a:lnTo>
                  <a:pt x="53328" y="245642"/>
                </a:lnTo>
                <a:lnTo>
                  <a:pt x="25131" y="216216"/>
                </a:lnTo>
                <a:lnTo>
                  <a:pt x="6640" y="178901"/>
                </a:lnTo>
                <a:lnTo>
                  <a:pt x="0" y="135934"/>
                </a:lnTo>
                <a:lnTo>
                  <a:pt x="6640" y="92968"/>
                </a:lnTo>
                <a:lnTo>
                  <a:pt x="25131" y="55653"/>
                </a:lnTo>
                <a:lnTo>
                  <a:pt x="53328" y="26227"/>
                </a:lnTo>
                <a:lnTo>
                  <a:pt x="89085" y="6930"/>
                </a:lnTo>
                <a:lnTo>
                  <a:pt x="130257" y="0"/>
                </a:lnTo>
                <a:lnTo>
                  <a:pt x="155787" y="2636"/>
                </a:lnTo>
                <a:lnTo>
                  <a:pt x="202523" y="22838"/>
                </a:lnTo>
                <a:lnTo>
                  <a:pt x="238629" y="60518"/>
                </a:lnTo>
                <a:lnTo>
                  <a:pt x="257988" y="109291"/>
                </a:lnTo>
                <a:lnTo>
                  <a:pt x="260514" y="135934"/>
                </a:lnTo>
                <a:lnTo>
                  <a:pt x="253873" y="178901"/>
                </a:lnTo>
                <a:lnTo>
                  <a:pt x="235382" y="216216"/>
                </a:lnTo>
                <a:lnTo>
                  <a:pt x="207185" y="245642"/>
                </a:lnTo>
                <a:lnTo>
                  <a:pt x="171428" y="264939"/>
                </a:lnTo>
                <a:lnTo>
                  <a:pt x="130257" y="27186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562454" y="2197005"/>
            <a:ext cx="1992630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200660">
              <a:lnSpc>
                <a:spcPct val="100699"/>
              </a:lnSpc>
              <a:spcBef>
                <a:spcPts val="85"/>
              </a:spcBef>
            </a:pPr>
            <a:r>
              <a:rPr sz="1800" spc="-114" dirty="0">
                <a:solidFill>
                  <a:srgbClr val="00AFEF"/>
                </a:solidFill>
                <a:latin typeface="Arial"/>
                <a:cs typeface="Arial"/>
              </a:rPr>
              <a:t>Трансформация  </a:t>
            </a:r>
            <a:r>
              <a:rPr sz="1800" spc="-70" dirty="0">
                <a:solidFill>
                  <a:srgbClr val="00AFEF"/>
                </a:solidFill>
                <a:latin typeface="Arial"/>
                <a:cs typeface="Arial"/>
              </a:rPr>
              <a:t>учебного</a:t>
            </a:r>
            <a:r>
              <a:rPr sz="1800" spc="-13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00AFEF"/>
                </a:solidFill>
                <a:latin typeface="Arial"/>
                <a:cs typeface="Arial"/>
              </a:rPr>
              <a:t>заведения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17801" y="3137200"/>
            <a:ext cx="1635760" cy="73406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635"/>
              </a:spcBef>
            </a:pPr>
            <a:r>
              <a:rPr sz="2000" spc="-114" dirty="0">
                <a:latin typeface="Arial"/>
                <a:cs typeface="Arial"/>
              </a:rPr>
              <a:t>Цифровизация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80"/>
              </a:spcBef>
            </a:pPr>
            <a:r>
              <a:rPr sz="1800" spc="-35" dirty="0">
                <a:solidFill>
                  <a:srgbClr val="00AF50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04509" y="2214642"/>
            <a:ext cx="2418080" cy="100711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625"/>
              </a:spcBef>
            </a:pPr>
            <a:r>
              <a:rPr sz="2000" spc="-114" dirty="0">
                <a:latin typeface="Arial"/>
                <a:cs typeface="Arial"/>
              </a:rPr>
              <a:t>Цифровизация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1800" spc="-35" dirty="0">
                <a:solidFill>
                  <a:srgbClr val="EC7C30"/>
                </a:solidFill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800" spc="-85" dirty="0">
                <a:solidFill>
                  <a:srgbClr val="EC7C30"/>
                </a:solidFill>
                <a:latin typeface="Arial"/>
                <a:cs typeface="Arial"/>
              </a:rPr>
              <a:t>Оптимизация</a:t>
            </a:r>
            <a:r>
              <a:rPr sz="1800" spc="-150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EC7C30"/>
                </a:solidFill>
                <a:latin typeface="Arial"/>
                <a:cs typeface="Arial"/>
              </a:rPr>
              <a:t>процессов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432546" y="1620590"/>
            <a:ext cx="2906395" cy="600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385"/>
              </a:lnSpc>
              <a:spcBef>
                <a:spcPts val="95"/>
              </a:spcBef>
            </a:pPr>
            <a:r>
              <a:rPr sz="2000" spc="-145" dirty="0">
                <a:latin typeface="Arial"/>
                <a:cs typeface="Arial"/>
              </a:rPr>
              <a:t>Цифровая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Трансформация</a:t>
            </a:r>
            <a:endParaRPr sz="2000">
              <a:latin typeface="Arial"/>
              <a:cs typeface="Arial"/>
            </a:endParaRPr>
          </a:p>
          <a:p>
            <a:pPr marR="647700" algn="ctr">
              <a:lnSpc>
                <a:spcPts val="2145"/>
              </a:lnSpc>
            </a:pPr>
            <a:r>
              <a:rPr sz="1800" spc="-35" dirty="0">
                <a:solidFill>
                  <a:srgbClr val="00AFEF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126249" y="3548926"/>
            <a:ext cx="3618229" cy="199390"/>
          </a:xfrm>
          <a:custGeom>
            <a:avLst/>
            <a:gdLst/>
            <a:ahLst/>
            <a:cxnLst/>
            <a:rect l="l" t="t" r="r" b="b"/>
            <a:pathLst>
              <a:path w="3618229" h="199389">
                <a:moveTo>
                  <a:pt x="0" y="199295"/>
                </a:moveTo>
                <a:lnTo>
                  <a:pt x="1305" y="121720"/>
                </a:lnTo>
                <a:lnTo>
                  <a:pt x="4864" y="58372"/>
                </a:lnTo>
                <a:lnTo>
                  <a:pt x="10142" y="15661"/>
                </a:lnTo>
                <a:lnTo>
                  <a:pt x="16607" y="0"/>
                </a:lnTo>
                <a:lnTo>
                  <a:pt x="3601130" y="0"/>
                </a:lnTo>
                <a:lnTo>
                  <a:pt x="3612868" y="58372"/>
                </a:lnTo>
                <a:lnTo>
                  <a:pt x="3616473" y="123028"/>
                </a:lnTo>
                <a:lnTo>
                  <a:pt x="3617416" y="160233"/>
                </a:lnTo>
                <a:lnTo>
                  <a:pt x="3617738" y="199295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607650" y="1972183"/>
            <a:ext cx="2216150" cy="223520"/>
          </a:xfrm>
          <a:custGeom>
            <a:avLst/>
            <a:gdLst/>
            <a:ahLst/>
            <a:cxnLst/>
            <a:rect l="l" t="t" r="r" b="b"/>
            <a:pathLst>
              <a:path w="2216150" h="223519">
                <a:moveTo>
                  <a:pt x="0" y="223165"/>
                </a:moveTo>
                <a:lnTo>
                  <a:pt x="948" y="152627"/>
                </a:lnTo>
                <a:lnTo>
                  <a:pt x="3587" y="91366"/>
                </a:lnTo>
                <a:lnTo>
                  <a:pt x="7613" y="43057"/>
                </a:lnTo>
                <a:lnTo>
                  <a:pt x="18595" y="0"/>
                </a:lnTo>
                <a:lnTo>
                  <a:pt x="2197378" y="0"/>
                </a:lnTo>
                <a:lnTo>
                  <a:pt x="2207694" y="37494"/>
                </a:lnTo>
                <a:lnTo>
                  <a:pt x="2212849" y="99353"/>
                </a:lnTo>
                <a:lnTo>
                  <a:pt x="2214558" y="137763"/>
                </a:lnTo>
                <a:lnTo>
                  <a:pt x="2215613" y="179424"/>
                </a:lnTo>
                <a:lnTo>
                  <a:pt x="2215974" y="223165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506298" y="172351"/>
            <a:ext cx="921639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320" dirty="0"/>
              <a:t>Цифровая </a:t>
            </a:r>
            <a:r>
              <a:rPr sz="4400" spc="-275" dirty="0"/>
              <a:t>Трансформация </a:t>
            </a:r>
            <a:r>
              <a:rPr sz="4400" spc="-235" dirty="0"/>
              <a:t>в</a:t>
            </a:r>
            <a:r>
              <a:rPr sz="4400" spc="-155" dirty="0"/>
              <a:t> </a:t>
            </a:r>
            <a:r>
              <a:rPr sz="4400" spc="-165" dirty="0"/>
              <a:t>контексте</a:t>
            </a:r>
            <a:endParaRPr sz="4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86413" y="5355831"/>
            <a:ext cx="3455035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00" spc="-165" dirty="0">
                <a:latin typeface="Trebuchet MS"/>
                <a:cs typeface="Trebuchet MS"/>
              </a:rPr>
              <a:t>Dx</a:t>
            </a:r>
            <a:r>
              <a:rPr sz="4800" spc="-445" dirty="0">
                <a:latin typeface="Trebuchet MS"/>
                <a:cs typeface="Trebuchet MS"/>
              </a:rPr>
              <a:t> </a:t>
            </a:r>
            <a:r>
              <a:rPr sz="4800" spc="-220" dirty="0">
                <a:latin typeface="Arial"/>
                <a:cs typeface="Arial"/>
              </a:rPr>
              <a:t>Драйверы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30672" y="188382"/>
            <a:ext cx="1554480" cy="1317625"/>
          </a:xfrm>
          <a:custGeom>
            <a:avLst/>
            <a:gdLst/>
            <a:ahLst/>
            <a:cxnLst/>
            <a:rect l="l" t="t" r="r" b="b"/>
            <a:pathLst>
              <a:path w="1554479" h="1317625">
                <a:moveTo>
                  <a:pt x="0" y="0"/>
                </a:moveTo>
                <a:lnTo>
                  <a:pt x="1554233" y="0"/>
                </a:lnTo>
                <a:lnTo>
                  <a:pt x="1554233" y="1317579"/>
                </a:lnTo>
                <a:lnTo>
                  <a:pt x="0" y="1317579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30672" y="188382"/>
            <a:ext cx="1554480" cy="1317625"/>
          </a:xfrm>
          <a:custGeom>
            <a:avLst/>
            <a:gdLst/>
            <a:ahLst/>
            <a:cxnLst/>
            <a:rect l="l" t="t" r="r" b="b"/>
            <a:pathLst>
              <a:path w="1554479" h="1317625">
                <a:moveTo>
                  <a:pt x="0" y="0"/>
                </a:moveTo>
                <a:lnTo>
                  <a:pt x="1554233" y="0"/>
                </a:lnTo>
                <a:lnTo>
                  <a:pt x="1554233" y="1317579"/>
                </a:lnTo>
                <a:lnTo>
                  <a:pt x="0" y="131757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12259" y="251879"/>
            <a:ext cx="1190547" cy="1190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8772" y="1259992"/>
            <a:ext cx="3054350" cy="2987040"/>
          </a:xfrm>
          <a:custGeom>
            <a:avLst/>
            <a:gdLst/>
            <a:ahLst/>
            <a:cxnLst/>
            <a:rect l="l" t="t" r="r" b="b"/>
            <a:pathLst>
              <a:path w="3054350" h="2987040">
                <a:moveTo>
                  <a:pt x="1527153" y="2986481"/>
                </a:moveTo>
                <a:lnTo>
                  <a:pt x="1478675" y="2985743"/>
                </a:lnTo>
                <a:lnTo>
                  <a:pt x="1430574" y="2983543"/>
                </a:lnTo>
                <a:lnTo>
                  <a:pt x="1382871" y="2979904"/>
                </a:lnTo>
                <a:lnTo>
                  <a:pt x="1335590" y="2974847"/>
                </a:lnTo>
                <a:lnTo>
                  <a:pt x="1288753" y="2968393"/>
                </a:lnTo>
                <a:lnTo>
                  <a:pt x="1242382" y="2960566"/>
                </a:lnTo>
                <a:lnTo>
                  <a:pt x="1196500" y="2951386"/>
                </a:lnTo>
                <a:lnTo>
                  <a:pt x="1151128" y="2940876"/>
                </a:lnTo>
                <a:lnTo>
                  <a:pt x="1106290" y="2929057"/>
                </a:lnTo>
                <a:lnTo>
                  <a:pt x="1062007" y="2915952"/>
                </a:lnTo>
                <a:lnTo>
                  <a:pt x="1018303" y="2901582"/>
                </a:lnTo>
                <a:lnTo>
                  <a:pt x="975198" y="2885969"/>
                </a:lnTo>
                <a:lnTo>
                  <a:pt x="932716" y="2869135"/>
                </a:lnTo>
                <a:lnTo>
                  <a:pt x="890880" y="2851101"/>
                </a:lnTo>
                <a:lnTo>
                  <a:pt x="849710" y="2831891"/>
                </a:lnTo>
                <a:lnTo>
                  <a:pt x="809231" y="2811525"/>
                </a:lnTo>
                <a:lnTo>
                  <a:pt x="769463" y="2790025"/>
                </a:lnTo>
                <a:lnTo>
                  <a:pt x="730431" y="2767413"/>
                </a:lnTo>
                <a:lnTo>
                  <a:pt x="692155" y="2743712"/>
                </a:lnTo>
                <a:lnTo>
                  <a:pt x="654658" y="2718942"/>
                </a:lnTo>
                <a:lnTo>
                  <a:pt x="617963" y="2693127"/>
                </a:lnTo>
                <a:lnTo>
                  <a:pt x="582091" y="2666287"/>
                </a:lnTo>
                <a:lnTo>
                  <a:pt x="547066" y="2638444"/>
                </a:lnTo>
                <a:lnTo>
                  <a:pt x="512910" y="2609621"/>
                </a:lnTo>
                <a:lnTo>
                  <a:pt x="479645" y="2579840"/>
                </a:lnTo>
                <a:lnTo>
                  <a:pt x="447293" y="2549121"/>
                </a:lnTo>
                <a:lnTo>
                  <a:pt x="415877" y="2517488"/>
                </a:lnTo>
                <a:lnTo>
                  <a:pt x="385419" y="2484961"/>
                </a:lnTo>
                <a:lnTo>
                  <a:pt x="355941" y="2451563"/>
                </a:lnTo>
                <a:lnTo>
                  <a:pt x="327466" y="2417316"/>
                </a:lnTo>
                <a:lnTo>
                  <a:pt x="300017" y="2382241"/>
                </a:lnTo>
                <a:lnTo>
                  <a:pt x="273615" y="2346361"/>
                </a:lnTo>
                <a:lnTo>
                  <a:pt x="248283" y="2309697"/>
                </a:lnTo>
                <a:lnTo>
                  <a:pt x="224043" y="2272271"/>
                </a:lnTo>
                <a:lnTo>
                  <a:pt x="200918" y="2234105"/>
                </a:lnTo>
                <a:lnTo>
                  <a:pt x="178930" y="2195220"/>
                </a:lnTo>
                <a:lnTo>
                  <a:pt x="158101" y="2155640"/>
                </a:lnTo>
                <a:lnTo>
                  <a:pt x="138454" y="2115385"/>
                </a:lnTo>
                <a:lnTo>
                  <a:pt x="120011" y="2074477"/>
                </a:lnTo>
                <a:lnTo>
                  <a:pt x="102794" y="2032939"/>
                </a:lnTo>
                <a:lnTo>
                  <a:pt x="86827" y="1990792"/>
                </a:lnTo>
                <a:lnTo>
                  <a:pt x="72130" y="1948057"/>
                </a:lnTo>
                <a:lnTo>
                  <a:pt x="58727" y="1904758"/>
                </a:lnTo>
                <a:lnTo>
                  <a:pt x="46640" y="1860915"/>
                </a:lnTo>
                <a:lnTo>
                  <a:pt x="35891" y="1816551"/>
                </a:lnTo>
                <a:lnTo>
                  <a:pt x="26503" y="1771688"/>
                </a:lnTo>
                <a:lnTo>
                  <a:pt x="18498" y="1726346"/>
                </a:lnTo>
                <a:lnTo>
                  <a:pt x="11898" y="1680549"/>
                </a:lnTo>
                <a:lnTo>
                  <a:pt x="6726" y="1634318"/>
                </a:lnTo>
                <a:lnTo>
                  <a:pt x="3004" y="1587675"/>
                </a:lnTo>
                <a:lnTo>
                  <a:pt x="754" y="1540642"/>
                </a:lnTo>
                <a:lnTo>
                  <a:pt x="0" y="1493240"/>
                </a:lnTo>
                <a:lnTo>
                  <a:pt x="754" y="1445839"/>
                </a:lnTo>
                <a:lnTo>
                  <a:pt x="3004" y="1398805"/>
                </a:lnTo>
                <a:lnTo>
                  <a:pt x="6726" y="1352162"/>
                </a:lnTo>
                <a:lnTo>
                  <a:pt x="11898" y="1305931"/>
                </a:lnTo>
                <a:lnTo>
                  <a:pt x="18498" y="1260134"/>
                </a:lnTo>
                <a:lnTo>
                  <a:pt x="26503" y="1214793"/>
                </a:lnTo>
                <a:lnTo>
                  <a:pt x="35891" y="1169929"/>
                </a:lnTo>
                <a:lnTo>
                  <a:pt x="46640" y="1125565"/>
                </a:lnTo>
                <a:lnTo>
                  <a:pt x="58727" y="1081723"/>
                </a:lnTo>
                <a:lnTo>
                  <a:pt x="72130" y="1038423"/>
                </a:lnTo>
                <a:lnTo>
                  <a:pt x="86827" y="995689"/>
                </a:lnTo>
                <a:lnTo>
                  <a:pt x="102794" y="953542"/>
                </a:lnTo>
                <a:lnTo>
                  <a:pt x="120011" y="912003"/>
                </a:lnTo>
                <a:lnTo>
                  <a:pt x="138454" y="871096"/>
                </a:lnTo>
                <a:lnTo>
                  <a:pt x="158101" y="830841"/>
                </a:lnTo>
                <a:lnTo>
                  <a:pt x="178930" y="791260"/>
                </a:lnTo>
                <a:lnTo>
                  <a:pt x="200918" y="752376"/>
                </a:lnTo>
                <a:lnTo>
                  <a:pt x="224043" y="714210"/>
                </a:lnTo>
                <a:lnTo>
                  <a:pt x="248283" y="676784"/>
                </a:lnTo>
                <a:lnTo>
                  <a:pt x="273615" y="640119"/>
                </a:lnTo>
                <a:lnTo>
                  <a:pt x="300017" y="604239"/>
                </a:lnTo>
                <a:lnTo>
                  <a:pt x="327466" y="569164"/>
                </a:lnTo>
                <a:lnTo>
                  <a:pt x="355941" y="534917"/>
                </a:lnTo>
                <a:lnTo>
                  <a:pt x="385419" y="501519"/>
                </a:lnTo>
                <a:lnTo>
                  <a:pt x="415877" y="468993"/>
                </a:lnTo>
                <a:lnTo>
                  <a:pt x="447293" y="437359"/>
                </a:lnTo>
                <a:lnTo>
                  <a:pt x="479645" y="406641"/>
                </a:lnTo>
                <a:lnTo>
                  <a:pt x="512910" y="376859"/>
                </a:lnTo>
                <a:lnTo>
                  <a:pt x="547066" y="348036"/>
                </a:lnTo>
                <a:lnTo>
                  <a:pt x="582091" y="320194"/>
                </a:lnTo>
                <a:lnTo>
                  <a:pt x="617963" y="293354"/>
                </a:lnTo>
                <a:lnTo>
                  <a:pt x="654658" y="267538"/>
                </a:lnTo>
                <a:lnTo>
                  <a:pt x="692155" y="242769"/>
                </a:lnTo>
                <a:lnTo>
                  <a:pt x="730431" y="219067"/>
                </a:lnTo>
                <a:lnTo>
                  <a:pt x="769463" y="196456"/>
                </a:lnTo>
                <a:lnTo>
                  <a:pt x="809231" y="174956"/>
                </a:lnTo>
                <a:lnTo>
                  <a:pt x="849710" y="154590"/>
                </a:lnTo>
                <a:lnTo>
                  <a:pt x="890880" y="135379"/>
                </a:lnTo>
                <a:lnTo>
                  <a:pt x="932716" y="117346"/>
                </a:lnTo>
                <a:lnTo>
                  <a:pt x="975198" y="100512"/>
                </a:lnTo>
                <a:lnTo>
                  <a:pt x="1018303" y="84898"/>
                </a:lnTo>
                <a:lnTo>
                  <a:pt x="1062007" y="70528"/>
                </a:lnTo>
                <a:lnTo>
                  <a:pt x="1106290" y="57423"/>
                </a:lnTo>
                <a:lnTo>
                  <a:pt x="1151128" y="45604"/>
                </a:lnTo>
                <a:lnTo>
                  <a:pt x="1196500" y="35094"/>
                </a:lnTo>
                <a:lnTo>
                  <a:pt x="1242382" y="25915"/>
                </a:lnTo>
                <a:lnTo>
                  <a:pt x="1288753" y="18087"/>
                </a:lnTo>
                <a:lnTo>
                  <a:pt x="1335590" y="11634"/>
                </a:lnTo>
                <a:lnTo>
                  <a:pt x="1382871" y="6577"/>
                </a:lnTo>
                <a:lnTo>
                  <a:pt x="1430574" y="2937"/>
                </a:lnTo>
                <a:lnTo>
                  <a:pt x="1478675" y="738"/>
                </a:lnTo>
                <a:lnTo>
                  <a:pt x="1527153" y="0"/>
                </a:lnTo>
                <a:lnTo>
                  <a:pt x="1577689" y="816"/>
                </a:lnTo>
                <a:lnTo>
                  <a:pt x="1628015" y="3257"/>
                </a:lnTo>
                <a:lnTo>
                  <a:pt x="1678094" y="7306"/>
                </a:lnTo>
                <a:lnTo>
                  <a:pt x="1727889" y="12950"/>
                </a:lnTo>
                <a:lnTo>
                  <a:pt x="1777362" y="20172"/>
                </a:lnTo>
                <a:lnTo>
                  <a:pt x="1826478" y="28957"/>
                </a:lnTo>
                <a:lnTo>
                  <a:pt x="1875198" y="39291"/>
                </a:lnTo>
                <a:lnTo>
                  <a:pt x="1923486" y="51159"/>
                </a:lnTo>
                <a:lnTo>
                  <a:pt x="1971304" y="64546"/>
                </a:lnTo>
                <a:lnTo>
                  <a:pt x="2018615" y="79436"/>
                </a:lnTo>
                <a:lnTo>
                  <a:pt x="2065383" y="95814"/>
                </a:lnTo>
                <a:lnTo>
                  <a:pt x="2111570" y="113666"/>
                </a:lnTo>
                <a:lnTo>
                  <a:pt x="2157140" y="132977"/>
                </a:lnTo>
                <a:lnTo>
                  <a:pt x="2202054" y="153731"/>
                </a:lnTo>
                <a:lnTo>
                  <a:pt x="2246276" y="175914"/>
                </a:lnTo>
                <a:lnTo>
                  <a:pt x="2289770" y="199510"/>
                </a:lnTo>
                <a:lnTo>
                  <a:pt x="2332497" y="224505"/>
                </a:lnTo>
                <a:lnTo>
                  <a:pt x="2374421" y="250883"/>
                </a:lnTo>
                <a:lnTo>
                  <a:pt x="2415504" y="278629"/>
                </a:lnTo>
                <a:lnTo>
                  <a:pt x="2455710" y="307729"/>
                </a:lnTo>
                <a:lnTo>
                  <a:pt x="2495001" y="338167"/>
                </a:lnTo>
                <a:lnTo>
                  <a:pt x="2533341" y="369929"/>
                </a:lnTo>
                <a:lnTo>
                  <a:pt x="2570692" y="402998"/>
                </a:lnTo>
                <a:lnTo>
                  <a:pt x="2607018" y="437361"/>
                </a:lnTo>
                <a:lnTo>
                  <a:pt x="2642160" y="472879"/>
                </a:lnTo>
                <a:lnTo>
                  <a:pt x="2675979" y="509400"/>
                </a:lnTo>
                <a:lnTo>
                  <a:pt x="2708461" y="546888"/>
                </a:lnTo>
                <a:lnTo>
                  <a:pt x="2739589" y="585307"/>
                </a:lnTo>
                <a:lnTo>
                  <a:pt x="2769349" y="624619"/>
                </a:lnTo>
                <a:lnTo>
                  <a:pt x="2797725" y="664790"/>
                </a:lnTo>
                <a:lnTo>
                  <a:pt x="2824702" y="705783"/>
                </a:lnTo>
                <a:lnTo>
                  <a:pt x="2850264" y="747561"/>
                </a:lnTo>
                <a:lnTo>
                  <a:pt x="2874396" y="790088"/>
                </a:lnTo>
                <a:lnTo>
                  <a:pt x="2897083" y="833328"/>
                </a:lnTo>
                <a:lnTo>
                  <a:pt x="2918309" y="877245"/>
                </a:lnTo>
                <a:lnTo>
                  <a:pt x="2938058" y="921802"/>
                </a:lnTo>
                <a:lnTo>
                  <a:pt x="2956317" y="966963"/>
                </a:lnTo>
                <a:lnTo>
                  <a:pt x="2973068" y="1012693"/>
                </a:lnTo>
                <a:lnTo>
                  <a:pt x="2988296" y="1058954"/>
                </a:lnTo>
                <a:lnTo>
                  <a:pt x="3001987" y="1105710"/>
                </a:lnTo>
                <a:lnTo>
                  <a:pt x="3014125" y="1152925"/>
                </a:lnTo>
                <a:lnTo>
                  <a:pt x="3024695" y="1200563"/>
                </a:lnTo>
                <a:lnTo>
                  <a:pt x="3033680" y="1248588"/>
                </a:lnTo>
                <a:lnTo>
                  <a:pt x="3041067" y="1296963"/>
                </a:lnTo>
                <a:lnTo>
                  <a:pt x="3046838" y="1345652"/>
                </a:lnTo>
                <a:lnTo>
                  <a:pt x="3050980" y="1394619"/>
                </a:lnTo>
                <a:lnTo>
                  <a:pt x="3053476" y="1443827"/>
                </a:lnTo>
                <a:lnTo>
                  <a:pt x="3054312" y="1493240"/>
                </a:lnTo>
                <a:lnTo>
                  <a:pt x="3053557" y="1540642"/>
                </a:lnTo>
                <a:lnTo>
                  <a:pt x="3051307" y="1587675"/>
                </a:lnTo>
                <a:lnTo>
                  <a:pt x="3047585" y="1634318"/>
                </a:lnTo>
                <a:lnTo>
                  <a:pt x="3042413" y="1680549"/>
                </a:lnTo>
                <a:lnTo>
                  <a:pt x="3035813" y="1726346"/>
                </a:lnTo>
                <a:lnTo>
                  <a:pt x="3027808" y="1771688"/>
                </a:lnTo>
                <a:lnTo>
                  <a:pt x="3018420" y="1816551"/>
                </a:lnTo>
                <a:lnTo>
                  <a:pt x="3007671" y="1860915"/>
                </a:lnTo>
                <a:lnTo>
                  <a:pt x="2995584" y="1904758"/>
                </a:lnTo>
                <a:lnTo>
                  <a:pt x="2982181" y="1948057"/>
                </a:lnTo>
                <a:lnTo>
                  <a:pt x="2967484" y="1990792"/>
                </a:lnTo>
                <a:lnTo>
                  <a:pt x="2951517" y="2032939"/>
                </a:lnTo>
                <a:lnTo>
                  <a:pt x="2934300" y="2074477"/>
                </a:lnTo>
                <a:lnTo>
                  <a:pt x="2915857" y="2115385"/>
                </a:lnTo>
                <a:lnTo>
                  <a:pt x="2896210" y="2155640"/>
                </a:lnTo>
                <a:lnTo>
                  <a:pt x="2875381" y="2195220"/>
                </a:lnTo>
                <a:lnTo>
                  <a:pt x="2853393" y="2234105"/>
                </a:lnTo>
                <a:lnTo>
                  <a:pt x="2830268" y="2272271"/>
                </a:lnTo>
                <a:lnTo>
                  <a:pt x="2806028" y="2309697"/>
                </a:lnTo>
                <a:lnTo>
                  <a:pt x="2780696" y="2346361"/>
                </a:lnTo>
                <a:lnTo>
                  <a:pt x="2754294" y="2382241"/>
                </a:lnTo>
                <a:lnTo>
                  <a:pt x="2726844" y="2417316"/>
                </a:lnTo>
                <a:lnTo>
                  <a:pt x="2698369" y="2451563"/>
                </a:lnTo>
                <a:lnTo>
                  <a:pt x="2668892" y="2484961"/>
                </a:lnTo>
                <a:lnTo>
                  <a:pt x="2638433" y="2517488"/>
                </a:lnTo>
                <a:lnTo>
                  <a:pt x="2607017" y="2549121"/>
                </a:lnTo>
                <a:lnTo>
                  <a:pt x="2574665" y="2579840"/>
                </a:lnTo>
                <a:lnTo>
                  <a:pt x="2541400" y="2609621"/>
                </a:lnTo>
                <a:lnTo>
                  <a:pt x="2507243" y="2638444"/>
                </a:lnTo>
                <a:lnTo>
                  <a:pt x="2472218" y="2666287"/>
                </a:lnTo>
                <a:lnTo>
                  <a:pt x="2436347" y="2693127"/>
                </a:lnTo>
                <a:lnTo>
                  <a:pt x="2399651" y="2718942"/>
                </a:lnTo>
                <a:lnTo>
                  <a:pt x="2362154" y="2743712"/>
                </a:lnTo>
                <a:lnTo>
                  <a:pt x="2323878" y="2767413"/>
                </a:lnTo>
                <a:lnTo>
                  <a:pt x="2284845" y="2790025"/>
                </a:lnTo>
                <a:lnTo>
                  <a:pt x="2245078" y="2811525"/>
                </a:lnTo>
                <a:lnTo>
                  <a:pt x="2204598" y="2831891"/>
                </a:lnTo>
                <a:lnTo>
                  <a:pt x="2163429" y="2851101"/>
                </a:lnTo>
                <a:lnTo>
                  <a:pt x="2121592" y="2869135"/>
                </a:lnTo>
                <a:lnTo>
                  <a:pt x="2079110" y="2885969"/>
                </a:lnTo>
                <a:lnTo>
                  <a:pt x="2036005" y="2901582"/>
                </a:lnTo>
                <a:lnTo>
                  <a:pt x="1992301" y="2915952"/>
                </a:lnTo>
                <a:lnTo>
                  <a:pt x="1948018" y="2929057"/>
                </a:lnTo>
                <a:lnTo>
                  <a:pt x="1903179" y="2940876"/>
                </a:lnTo>
                <a:lnTo>
                  <a:pt x="1857807" y="2951386"/>
                </a:lnTo>
                <a:lnTo>
                  <a:pt x="1811925" y="2960566"/>
                </a:lnTo>
                <a:lnTo>
                  <a:pt x="1765554" y="2968393"/>
                </a:lnTo>
                <a:lnTo>
                  <a:pt x="1718717" y="2974847"/>
                </a:lnTo>
                <a:lnTo>
                  <a:pt x="1671435" y="2979904"/>
                </a:lnTo>
                <a:lnTo>
                  <a:pt x="1623733" y="2983543"/>
                </a:lnTo>
                <a:lnTo>
                  <a:pt x="1575631" y="2985743"/>
                </a:lnTo>
                <a:lnTo>
                  <a:pt x="1527153" y="2986481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58210" y="1356194"/>
            <a:ext cx="1041400" cy="1041400"/>
          </a:xfrm>
          <a:custGeom>
            <a:avLst/>
            <a:gdLst/>
            <a:ahLst/>
            <a:cxnLst/>
            <a:rect l="l" t="t" r="r" b="b"/>
            <a:pathLst>
              <a:path w="1041400" h="1041400">
                <a:moveTo>
                  <a:pt x="520676" y="1041353"/>
                </a:moveTo>
                <a:lnTo>
                  <a:pt x="473284" y="1039225"/>
                </a:lnTo>
                <a:lnTo>
                  <a:pt x="427084" y="1032964"/>
                </a:lnTo>
                <a:lnTo>
                  <a:pt x="382260" y="1022754"/>
                </a:lnTo>
                <a:lnTo>
                  <a:pt x="338995" y="1008778"/>
                </a:lnTo>
                <a:lnTo>
                  <a:pt x="297474" y="991221"/>
                </a:lnTo>
                <a:lnTo>
                  <a:pt x="257881" y="970266"/>
                </a:lnTo>
                <a:lnTo>
                  <a:pt x="220398" y="946096"/>
                </a:lnTo>
                <a:lnTo>
                  <a:pt x="185211" y="918897"/>
                </a:lnTo>
                <a:lnTo>
                  <a:pt x="152502" y="888851"/>
                </a:lnTo>
                <a:lnTo>
                  <a:pt x="122456" y="856142"/>
                </a:lnTo>
                <a:lnTo>
                  <a:pt x="95257" y="820954"/>
                </a:lnTo>
                <a:lnTo>
                  <a:pt x="71087" y="783472"/>
                </a:lnTo>
                <a:lnTo>
                  <a:pt x="50132" y="743878"/>
                </a:lnTo>
                <a:lnTo>
                  <a:pt x="32574" y="702357"/>
                </a:lnTo>
                <a:lnTo>
                  <a:pt x="18599" y="659093"/>
                </a:lnTo>
                <a:lnTo>
                  <a:pt x="8388" y="614269"/>
                </a:lnTo>
                <a:lnTo>
                  <a:pt x="2127" y="568069"/>
                </a:lnTo>
                <a:lnTo>
                  <a:pt x="0" y="520676"/>
                </a:lnTo>
                <a:lnTo>
                  <a:pt x="2127" y="473284"/>
                </a:lnTo>
                <a:lnTo>
                  <a:pt x="8388" y="427084"/>
                </a:lnTo>
                <a:lnTo>
                  <a:pt x="18599" y="382260"/>
                </a:lnTo>
                <a:lnTo>
                  <a:pt x="32574" y="338995"/>
                </a:lnTo>
                <a:lnTo>
                  <a:pt x="50132" y="297474"/>
                </a:lnTo>
                <a:lnTo>
                  <a:pt x="71087" y="257881"/>
                </a:lnTo>
                <a:lnTo>
                  <a:pt x="95257" y="220398"/>
                </a:lnTo>
                <a:lnTo>
                  <a:pt x="122456" y="185211"/>
                </a:lnTo>
                <a:lnTo>
                  <a:pt x="152503" y="152502"/>
                </a:lnTo>
                <a:lnTo>
                  <a:pt x="185211" y="122456"/>
                </a:lnTo>
                <a:lnTo>
                  <a:pt x="220398" y="95257"/>
                </a:lnTo>
                <a:lnTo>
                  <a:pt x="257881" y="71087"/>
                </a:lnTo>
                <a:lnTo>
                  <a:pt x="297474" y="50132"/>
                </a:lnTo>
                <a:lnTo>
                  <a:pt x="338995" y="32574"/>
                </a:lnTo>
                <a:lnTo>
                  <a:pt x="382260" y="18599"/>
                </a:lnTo>
                <a:lnTo>
                  <a:pt x="427084" y="8388"/>
                </a:lnTo>
                <a:lnTo>
                  <a:pt x="473284" y="2127"/>
                </a:lnTo>
                <a:lnTo>
                  <a:pt x="520676" y="0"/>
                </a:lnTo>
                <a:lnTo>
                  <a:pt x="572139" y="2547"/>
                </a:lnTo>
                <a:lnTo>
                  <a:pt x="622730" y="10097"/>
                </a:lnTo>
                <a:lnTo>
                  <a:pt x="672108" y="22506"/>
                </a:lnTo>
                <a:lnTo>
                  <a:pt x="719931" y="39633"/>
                </a:lnTo>
                <a:lnTo>
                  <a:pt x="765859" y="61338"/>
                </a:lnTo>
                <a:lnTo>
                  <a:pt x="809549" y="87479"/>
                </a:lnTo>
                <a:lnTo>
                  <a:pt x="850660" y="117914"/>
                </a:lnTo>
                <a:lnTo>
                  <a:pt x="888852" y="152502"/>
                </a:lnTo>
                <a:lnTo>
                  <a:pt x="923439" y="190693"/>
                </a:lnTo>
                <a:lnTo>
                  <a:pt x="953874" y="231804"/>
                </a:lnTo>
                <a:lnTo>
                  <a:pt x="980014" y="275494"/>
                </a:lnTo>
                <a:lnTo>
                  <a:pt x="1001719" y="321422"/>
                </a:lnTo>
                <a:lnTo>
                  <a:pt x="1018847" y="369245"/>
                </a:lnTo>
                <a:lnTo>
                  <a:pt x="1031256" y="418623"/>
                </a:lnTo>
                <a:lnTo>
                  <a:pt x="1038805" y="469214"/>
                </a:lnTo>
                <a:lnTo>
                  <a:pt x="1041353" y="520676"/>
                </a:lnTo>
                <a:lnTo>
                  <a:pt x="1039225" y="568069"/>
                </a:lnTo>
                <a:lnTo>
                  <a:pt x="1032964" y="614269"/>
                </a:lnTo>
                <a:lnTo>
                  <a:pt x="1022754" y="659093"/>
                </a:lnTo>
                <a:lnTo>
                  <a:pt x="1008778" y="702357"/>
                </a:lnTo>
                <a:lnTo>
                  <a:pt x="991221" y="743878"/>
                </a:lnTo>
                <a:lnTo>
                  <a:pt x="970266" y="783472"/>
                </a:lnTo>
                <a:lnTo>
                  <a:pt x="946096" y="820954"/>
                </a:lnTo>
                <a:lnTo>
                  <a:pt x="918897" y="856142"/>
                </a:lnTo>
                <a:lnTo>
                  <a:pt x="888851" y="888851"/>
                </a:lnTo>
                <a:lnTo>
                  <a:pt x="856142" y="918897"/>
                </a:lnTo>
                <a:lnTo>
                  <a:pt x="820954" y="946096"/>
                </a:lnTo>
                <a:lnTo>
                  <a:pt x="783472" y="970266"/>
                </a:lnTo>
                <a:lnTo>
                  <a:pt x="743878" y="991221"/>
                </a:lnTo>
                <a:lnTo>
                  <a:pt x="702357" y="1008778"/>
                </a:lnTo>
                <a:lnTo>
                  <a:pt x="659093" y="1022754"/>
                </a:lnTo>
                <a:lnTo>
                  <a:pt x="614269" y="1032964"/>
                </a:lnTo>
                <a:lnTo>
                  <a:pt x="568069" y="1039225"/>
                </a:lnTo>
                <a:lnTo>
                  <a:pt x="520676" y="1041353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55915" y="2641696"/>
            <a:ext cx="1041400" cy="1041400"/>
          </a:xfrm>
          <a:custGeom>
            <a:avLst/>
            <a:gdLst/>
            <a:ahLst/>
            <a:cxnLst/>
            <a:rect l="l" t="t" r="r" b="b"/>
            <a:pathLst>
              <a:path w="1041400" h="1041400">
                <a:moveTo>
                  <a:pt x="520676" y="1041353"/>
                </a:moveTo>
                <a:lnTo>
                  <a:pt x="473284" y="1039225"/>
                </a:lnTo>
                <a:lnTo>
                  <a:pt x="427084" y="1032964"/>
                </a:lnTo>
                <a:lnTo>
                  <a:pt x="382260" y="1022754"/>
                </a:lnTo>
                <a:lnTo>
                  <a:pt x="338995" y="1008778"/>
                </a:lnTo>
                <a:lnTo>
                  <a:pt x="297474" y="991221"/>
                </a:lnTo>
                <a:lnTo>
                  <a:pt x="257881" y="970266"/>
                </a:lnTo>
                <a:lnTo>
                  <a:pt x="220398" y="946096"/>
                </a:lnTo>
                <a:lnTo>
                  <a:pt x="185211" y="918897"/>
                </a:lnTo>
                <a:lnTo>
                  <a:pt x="152502" y="888851"/>
                </a:lnTo>
                <a:lnTo>
                  <a:pt x="122456" y="856142"/>
                </a:lnTo>
                <a:lnTo>
                  <a:pt x="95256" y="820954"/>
                </a:lnTo>
                <a:lnTo>
                  <a:pt x="71087" y="783472"/>
                </a:lnTo>
                <a:lnTo>
                  <a:pt x="50132" y="743878"/>
                </a:lnTo>
                <a:lnTo>
                  <a:pt x="32574" y="702357"/>
                </a:lnTo>
                <a:lnTo>
                  <a:pt x="18599" y="659093"/>
                </a:lnTo>
                <a:lnTo>
                  <a:pt x="8388" y="614269"/>
                </a:lnTo>
                <a:lnTo>
                  <a:pt x="2127" y="568069"/>
                </a:lnTo>
                <a:lnTo>
                  <a:pt x="0" y="520676"/>
                </a:lnTo>
                <a:lnTo>
                  <a:pt x="2127" y="473284"/>
                </a:lnTo>
                <a:lnTo>
                  <a:pt x="8388" y="427084"/>
                </a:lnTo>
                <a:lnTo>
                  <a:pt x="18599" y="382260"/>
                </a:lnTo>
                <a:lnTo>
                  <a:pt x="32574" y="338995"/>
                </a:lnTo>
                <a:lnTo>
                  <a:pt x="50132" y="297474"/>
                </a:lnTo>
                <a:lnTo>
                  <a:pt x="71087" y="257881"/>
                </a:lnTo>
                <a:lnTo>
                  <a:pt x="95256" y="220398"/>
                </a:lnTo>
                <a:lnTo>
                  <a:pt x="122456" y="185211"/>
                </a:lnTo>
                <a:lnTo>
                  <a:pt x="152503" y="152502"/>
                </a:lnTo>
                <a:lnTo>
                  <a:pt x="185211" y="122456"/>
                </a:lnTo>
                <a:lnTo>
                  <a:pt x="220398" y="95257"/>
                </a:lnTo>
                <a:lnTo>
                  <a:pt x="257881" y="71087"/>
                </a:lnTo>
                <a:lnTo>
                  <a:pt x="297474" y="50132"/>
                </a:lnTo>
                <a:lnTo>
                  <a:pt x="338995" y="32574"/>
                </a:lnTo>
                <a:lnTo>
                  <a:pt x="382260" y="18599"/>
                </a:lnTo>
                <a:lnTo>
                  <a:pt x="427084" y="8388"/>
                </a:lnTo>
                <a:lnTo>
                  <a:pt x="473284" y="2127"/>
                </a:lnTo>
                <a:lnTo>
                  <a:pt x="520676" y="0"/>
                </a:lnTo>
                <a:lnTo>
                  <a:pt x="572139" y="2547"/>
                </a:lnTo>
                <a:lnTo>
                  <a:pt x="622730" y="10097"/>
                </a:lnTo>
                <a:lnTo>
                  <a:pt x="672108" y="22506"/>
                </a:lnTo>
                <a:lnTo>
                  <a:pt x="719931" y="39633"/>
                </a:lnTo>
                <a:lnTo>
                  <a:pt x="765859" y="61338"/>
                </a:lnTo>
                <a:lnTo>
                  <a:pt x="809549" y="87479"/>
                </a:lnTo>
                <a:lnTo>
                  <a:pt x="850660" y="117914"/>
                </a:lnTo>
                <a:lnTo>
                  <a:pt x="888852" y="152502"/>
                </a:lnTo>
                <a:lnTo>
                  <a:pt x="923439" y="190693"/>
                </a:lnTo>
                <a:lnTo>
                  <a:pt x="953874" y="231804"/>
                </a:lnTo>
                <a:lnTo>
                  <a:pt x="980014" y="275494"/>
                </a:lnTo>
                <a:lnTo>
                  <a:pt x="1001719" y="321422"/>
                </a:lnTo>
                <a:lnTo>
                  <a:pt x="1018847" y="369245"/>
                </a:lnTo>
                <a:lnTo>
                  <a:pt x="1031256" y="418623"/>
                </a:lnTo>
                <a:lnTo>
                  <a:pt x="1038805" y="469214"/>
                </a:lnTo>
                <a:lnTo>
                  <a:pt x="1041353" y="520676"/>
                </a:lnTo>
                <a:lnTo>
                  <a:pt x="1039225" y="568069"/>
                </a:lnTo>
                <a:lnTo>
                  <a:pt x="1032964" y="614269"/>
                </a:lnTo>
                <a:lnTo>
                  <a:pt x="1022754" y="659093"/>
                </a:lnTo>
                <a:lnTo>
                  <a:pt x="1008778" y="702357"/>
                </a:lnTo>
                <a:lnTo>
                  <a:pt x="991221" y="743878"/>
                </a:lnTo>
                <a:lnTo>
                  <a:pt x="970266" y="783472"/>
                </a:lnTo>
                <a:lnTo>
                  <a:pt x="946096" y="820954"/>
                </a:lnTo>
                <a:lnTo>
                  <a:pt x="918897" y="856142"/>
                </a:lnTo>
                <a:lnTo>
                  <a:pt x="888851" y="888851"/>
                </a:lnTo>
                <a:lnTo>
                  <a:pt x="856142" y="918897"/>
                </a:lnTo>
                <a:lnTo>
                  <a:pt x="820954" y="946096"/>
                </a:lnTo>
                <a:lnTo>
                  <a:pt x="783472" y="970266"/>
                </a:lnTo>
                <a:lnTo>
                  <a:pt x="743878" y="991221"/>
                </a:lnTo>
                <a:lnTo>
                  <a:pt x="702357" y="1008778"/>
                </a:lnTo>
                <a:lnTo>
                  <a:pt x="659093" y="1022754"/>
                </a:lnTo>
                <a:lnTo>
                  <a:pt x="614269" y="1032964"/>
                </a:lnTo>
                <a:lnTo>
                  <a:pt x="568069" y="1039225"/>
                </a:lnTo>
                <a:lnTo>
                  <a:pt x="520676" y="1041353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4085" y="2628306"/>
            <a:ext cx="1041400" cy="1041400"/>
          </a:xfrm>
          <a:custGeom>
            <a:avLst/>
            <a:gdLst/>
            <a:ahLst/>
            <a:cxnLst/>
            <a:rect l="l" t="t" r="r" b="b"/>
            <a:pathLst>
              <a:path w="1041400" h="1041400">
                <a:moveTo>
                  <a:pt x="520676" y="1041353"/>
                </a:moveTo>
                <a:lnTo>
                  <a:pt x="473284" y="1039225"/>
                </a:lnTo>
                <a:lnTo>
                  <a:pt x="427084" y="1032964"/>
                </a:lnTo>
                <a:lnTo>
                  <a:pt x="382260" y="1022754"/>
                </a:lnTo>
                <a:lnTo>
                  <a:pt x="338995" y="1008778"/>
                </a:lnTo>
                <a:lnTo>
                  <a:pt x="297474" y="991221"/>
                </a:lnTo>
                <a:lnTo>
                  <a:pt x="257881" y="970266"/>
                </a:lnTo>
                <a:lnTo>
                  <a:pt x="220398" y="946096"/>
                </a:lnTo>
                <a:lnTo>
                  <a:pt x="185211" y="918897"/>
                </a:lnTo>
                <a:lnTo>
                  <a:pt x="152502" y="888851"/>
                </a:lnTo>
                <a:lnTo>
                  <a:pt x="122456" y="856142"/>
                </a:lnTo>
                <a:lnTo>
                  <a:pt x="95256" y="820954"/>
                </a:lnTo>
                <a:lnTo>
                  <a:pt x="71087" y="783472"/>
                </a:lnTo>
                <a:lnTo>
                  <a:pt x="50132" y="743878"/>
                </a:lnTo>
                <a:lnTo>
                  <a:pt x="32574" y="702357"/>
                </a:lnTo>
                <a:lnTo>
                  <a:pt x="18599" y="659093"/>
                </a:lnTo>
                <a:lnTo>
                  <a:pt x="8388" y="614269"/>
                </a:lnTo>
                <a:lnTo>
                  <a:pt x="2127" y="568069"/>
                </a:lnTo>
                <a:lnTo>
                  <a:pt x="0" y="520676"/>
                </a:lnTo>
                <a:lnTo>
                  <a:pt x="2127" y="473284"/>
                </a:lnTo>
                <a:lnTo>
                  <a:pt x="8388" y="427084"/>
                </a:lnTo>
                <a:lnTo>
                  <a:pt x="18599" y="382260"/>
                </a:lnTo>
                <a:lnTo>
                  <a:pt x="32574" y="338995"/>
                </a:lnTo>
                <a:lnTo>
                  <a:pt x="50132" y="297474"/>
                </a:lnTo>
                <a:lnTo>
                  <a:pt x="71087" y="257881"/>
                </a:lnTo>
                <a:lnTo>
                  <a:pt x="95256" y="220398"/>
                </a:lnTo>
                <a:lnTo>
                  <a:pt x="122456" y="185211"/>
                </a:lnTo>
                <a:lnTo>
                  <a:pt x="152503" y="152502"/>
                </a:lnTo>
                <a:lnTo>
                  <a:pt x="185211" y="122456"/>
                </a:lnTo>
                <a:lnTo>
                  <a:pt x="220398" y="95257"/>
                </a:lnTo>
                <a:lnTo>
                  <a:pt x="257881" y="71087"/>
                </a:lnTo>
                <a:lnTo>
                  <a:pt x="297474" y="50132"/>
                </a:lnTo>
                <a:lnTo>
                  <a:pt x="338995" y="32574"/>
                </a:lnTo>
                <a:lnTo>
                  <a:pt x="382260" y="18599"/>
                </a:lnTo>
                <a:lnTo>
                  <a:pt x="427084" y="8388"/>
                </a:lnTo>
                <a:lnTo>
                  <a:pt x="473284" y="2127"/>
                </a:lnTo>
                <a:lnTo>
                  <a:pt x="520676" y="0"/>
                </a:lnTo>
                <a:lnTo>
                  <a:pt x="572139" y="2547"/>
                </a:lnTo>
                <a:lnTo>
                  <a:pt x="622730" y="10097"/>
                </a:lnTo>
                <a:lnTo>
                  <a:pt x="672108" y="22506"/>
                </a:lnTo>
                <a:lnTo>
                  <a:pt x="719931" y="39633"/>
                </a:lnTo>
                <a:lnTo>
                  <a:pt x="765859" y="61338"/>
                </a:lnTo>
                <a:lnTo>
                  <a:pt x="809549" y="87479"/>
                </a:lnTo>
                <a:lnTo>
                  <a:pt x="850660" y="117914"/>
                </a:lnTo>
                <a:lnTo>
                  <a:pt x="888852" y="152502"/>
                </a:lnTo>
                <a:lnTo>
                  <a:pt x="923439" y="190693"/>
                </a:lnTo>
                <a:lnTo>
                  <a:pt x="953874" y="231804"/>
                </a:lnTo>
                <a:lnTo>
                  <a:pt x="980014" y="275494"/>
                </a:lnTo>
                <a:lnTo>
                  <a:pt x="1001719" y="321422"/>
                </a:lnTo>
                <a:lnTo>
                  <a:pt x="1018847" y="369245"/>
                </a:lnTo>
                <a:lnTo>
                  <a:pt x="1031256" y="418623"/>
                </a:lnTo>
                <a:lnTo>
                  <a:pt x="1038805" y="469214"/>
                </a:lnTo>
                <a:lnTo>
                  <a:pt x="1041353" y="520676"/>
                </a:lnTo>
                <a:lnTo>
                  <a:pt x="1039225" y="568069"/>
                </a:lnTo>
                <a:lnTo>
                  <a:pt x="1032964" y="614269"/>
                </a:lnTo>
                <a:lnTo>
                  <a:pt x="1022754" y="659093"/>
                </a:lnTo>
                <a:lnTo>
                  <a:pt x="1008778" y="702357"/>
                </a:lnTo>
                <a:lnTo>
                  <a:pt x="991221" y="743878"/>
                </a:lnTo>
                <a:lnTo>
                  <a:pt x="970266" y="783472"/>
                </a:lnTo>
                <a:lnTo>
                  <a:pt x="946096" y="820954"/>
                </a:lnTo>
                <a:lnTo>
                  <a:pt x="918897" y="856142"/>
                </a:lnTo>
                <a:lnTo>
                  <a:pt x="888851" y="888851"/>
                </a:lnTo>
                <a:lnTo>
                  <a:pt x="856142" y="918897"/>
                </a:lnTo>
                <a:lnTo>
                  <a:pt x="820954" y="946096"/>
                </a:lnTo>
                <a:lnTo>
                  <a:pt x="783472" y="970266"/>
                </a:lnTo>
                <a:lnTo>
                  <a:pt x="743878" y="991221"/>
                </a:lnTo>
                <a:lnTo>
                  <a:pt x="702357" y="1008778"/>
                </a:lnTo>
                <a:lnTo>
                  <a:pt x="659093" y="1022754"/>
                </a:lnTo>
                <a:lnTo>
                  <a:pt x="614269" y="1032964"/>
                </a:lnTo>
                <a:lnTo>
                  <a:pt x="568069" y="1039225"/>
                </a:lnTo>
                <a:lnTo>
                  <a:pt x="520676" y="1041353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56435" y="1498135"/>
            <a:ext cx="723265" cy="723265"/>
          </a:xfrm>
          <a:custGeom>
            <a:avLst/>
            <a:gdLst/>
            <a:ahLst/>
            <a:cxnLst/>
            <a:rect l="l" t="t" r="r" b="b"/>
            <a:pathLst>
              <a:path w="723264" h="723264">
                <a:moveTo>
                  <a:pt x="0" y="0"/>
                </a:moveTo>
                <a:lnTo>
                  <a:pt x="722928" y="0"/>
                </a:lnTo>
                <a:lnTo>
                  <a:pt x="722928" y="722928"/>
                </a:lnTo>
                <a:lnTo>
                  <a:pt x="0" y="722928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56435" y="1498135"/>
            <a:ext cx="723265" cy="723265"/>
          </a:xfrm>
          <a:custGeom>
            <a:avLst/>
            <a:gdLst/>
            <a:ahLst/>
            <a:cxnLst/>
            <a:rect l="l" t="t" r="r" b="b"/>
            <a:pathLst>
              <a:path w="723264" h="723264">
                <a:moveTo>
                  <a:pt x="0" y="0"/>
                </a:moveTo>
                <a:lnTo>
                  <a:pt x="722928" y="0"/>
                </a:lnTo>
                <a:lnTo>
                  <a:pt x="722928" y="722928"/>
                </a:lnTo>
                <a:lnTo>
                  <a:pt x="0" y="722928"/>
                </a:lnTo>
                <a:lnTo>
                  <a:pt x="0" y="0"/>
                </a:lnTo>
                <a:close/>
              </a:path>
            </a:pathLst>
          </a:custGeom>
          <a:ln w="6350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19801" y="1561579"/>
            <a:ext cx="595909" cy="5959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09600" y="2662561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20" h="820420">
                <a:moveTo>
                  <a:pt x="0" y="0"/>
                </a:moveTo>
                <a:lnTo>
                  <a:pt x="819991" y="0"/>
                </a:lnTo>
                <a:lnTo>
                  <a:pt x="819991" y="819991"/>
                </a:lnTo>
                <a:lnTo>
                  <a:pt x="0" y="819991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09600" y="2662561"/>
            <a:ext cx="820419" cy="820419"/>
          </a:xfrm>
          <a:custGeom>
            <a:avLst/>
            <a:gdLst/>
            <a:ahLst/>
            <a:cxnLst/>
            <a:rect l="l" t="t" r="r" b="b"/>
            <a:pathLst>
              <a:path w="820420" h="820420">
                <a:moveTo>
                  <a:pt x="0" y="0"/>
                </a:moveTo>
                <a:lnTo>
                  <a:pt x="819991" y="0"/>
                </a:lnTo>
                <a:lnTo>
                  <a:pt x="819991" y="819991"/>
                </a:lnTo>
                <a:lnTo>
                  <a:pt x="0" y="819991"/>
                </a:lnTo>
                <a:lnTo>
                  <a:pt x="0" y="0"/>
                </a:lnTo>
                <a:close/>
              </a:path>
            </a:pathLst>
          </a:custGeom>
          <a:ln w="6350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72977" y="2726008"/>
            <a:ext cx="692971" cy="692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77677" y="2718354"/>
            <a:ext cx="856615" cy="856615"/>
          </a:xfrm>
          <a:custGeom>
            <a:avLst/>
            <a:gdLst/>
            <a:ahLst/>
            <a:cxnLst/>
            <a:rect l="l" t="t" r="r" b="b"/>
            <a:pathLst>
              <a:path w="856615" h="856614">
                <a:moveTo>
                  <a:pt x="0" y="0"/>
                </a:moveTo>
                <a:lnTo>
                  <a:pt x="856297" y="0"/>
                </a:lnTo>
                <a:lnTo>
                  <a:pt x="856297" y="856297"/>
                </a:lnTo>
                <a:lnTo>
                  <a:pt x="0" y="856297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77677" y="2718354"/>
            <a:ext cx="856615" cy="856615"/>
          </a:xfrm>
          <a:custGeom>
            <a:avLst/>
            <a:gdLst/>
            <a:ahLst/>
            <a:cxnLst/>
            <a:rect l="l" t="t" r="r" b="b"/>
            <a:pathLst>
              <a:path w="856615" h="856614">
                <a:moveTo>
                  <a:pt x="0" y="0"/>
                </a:moveTo>
                <a:lnTo>
                  <a:pt x="856297" y="0"/>
                </a:lnTo>
                <a:lnTo>
                  <a:pt x="856297" y="856297"/>
                </a:lnTo>
                <a:lnTo>
                  <a:pt x="0" y="856297"/>
                </a:lnTo>
                <a:lnTo>
                  <a:pt x="0" y="0"/>
                </a:lnTo>
                <a:close/>
              </a:path>
            </a:pathLst>
          </a:custGeom>
          <a:ln w="6350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41033" y="2781790"/>
            <a:ext cx="729272" cy="7292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02465" y="2108822"/>
            <a:ext cx="1212441" cy="1187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26430" y="2132700"/>
            <a:ext cx="1111250" cy="1086485"/>
          </a:xfrm>
          <a:custGeom>
            <a:avLst/>
            <a:gdLst/>
            <a:ahLst/>
            <a:cxnLst/>
            <a:rect l="l" t="t" r="r" b="b"/>
            <a:pathLst>
              <a:path w="1111250" h="1086485">
                <a:moveTo>
                  <a:pt x="555486" y="1086302"/>
                </a:moveTo>
                <a:lnTo>
                  <a:pt x="507556" y="1084309"/>
                </a:lnTo>
                <a:lnTo>
                  <a:pt x="460759" y="1078436"/>
                </a:lnTo>
                <a:lnTo>
                  <a:pt x="415261" y="1068848"/>
                </a:lnTo>
                <a:lnTo>
                  <a:pt x="371228" y="1055708"/>
                </a:lnTo>
                <a:lnTo>
                  <a:pt x="328828" y="1039178"/>
                </a:lnTo>
                <a:lnTo>
                  <a:pt x="288226" y="1019421"/>
                </a:lnTo>
                <a:lnTo>
                  <a:pt x="249591" y="996601"/>
                </a:lnTo>
                <a:lnTo>
                  <a:pt x="213088" y="970880"/>
                </a:lnTo>
                <a:lnTo>
                  <a:pt x="178885" y="942422"/>
                </a:lnTo>
                <a:lnTo>
                  <a:pt x="147148" y="911389"/>
                </a:lnTo>
                <a:lnTo>
                  <a:pt x="118043" y="877945"/>
                </a:lnTo>
                <a:lnTo>
                  <a:pt x="91739" y="842253"/>
                </a:lnTo>
                <a:lnTo>
                  <a:pt x="68400" y="804476"/>
                </a:lnTo>
                <a:lnTo>
                  <a:pt x="48195" y="764776"/>
                </a:lnTo>
                <a:lnTo>
                  <a:pt x="31289" y="723317"/>
                </a:lnTo>
                <a:lnTo>
                  <a:pt x="17850" y="680262"/>
                </a:lnTo>
                <a:lnTo>
                  <a:pt x="8044" y="635774"/>
                </a:lnTo>
                <a:lnTo>
                  <a:pt x="2038" y="590016"/>
                </a:lnTo>
                <a:lnTo>
                  <a:pt x="0" y="543151"/>
                </a:lnTo>
                <a:lnTo>
                  <a:pt x="2038" y="496286"/>
                </a:lnTo>
                <a:lnTo>
                  <a:pt x="8044" y="450528"/>
                </a:lnTo>
                <a:lnTo>
                  <a:pt x="17850" y="406040"/>
                </a:lnTo>
                <a:lnTo>
                  <a:pt x="31289" y="362985"/>
                </a:lnTo>
                <a:lnTo>
                  <a:pt x="48195" y="321526"/>
                </a:lnTo>
                <a:lnTo>
                  <a:pt x="68400" y="281826"/>
                </a:lnTo>
                <a:lnTo>
                  <a:pt x="91739" y="244049"/>
                </a:lnTo>
                <a:lnTo>
                  <a:pt x="118043" y="208357"/>
                </a:lnTo>
                <a:lnTo>
                  <a:pt x="147148" y="174913"/>
                </a:lnTo>
                <a:lnTo>
                  <a:pt x="178885" y="143880"/>
                </a:lnTo>
                <a:lnTo>
                  <a:pt x="213088" y="115422"/>
                </a:lnTo>
                <a:lnTo>
                  <a:pt x="249591" y="89701"/>
                </a:lnTo>
                <a:lnTo>
                  <a:pt x="288226" y="66881"/>
                </a:lnTo>
                <a:lnTo>
                  <a:pt x="328828" y="47124"/>
                </a:lnTo>
                <a:lnTo>
                  <a:pt x="371228" y="30594"/>
                </a:lnTo>
                <a:lnTo>
                  <a:pt x="415261" y="17454"/>
                </a:lnTo>
                <a:lnTo>
                  <a:pt x="460759" y="7866"/>
                </a:lnTo>
                <a:lnTo>
                  <a:pt x="507556" y="1993"/>
                </a:lnTo>
                <a:lnTo>
                  <a:pt x="555486" y="0"/>
                </a:lnTo>
                <a:lnTo>
                  <a:pt x="604328" y="2102"/>
                </a:lnTo>
                <a:lnTo>
                  <a:pt x="652467" y="8339"/>
                </a:lnTo>
                <a:lnTo>
                  <a:pt x="699648" y="18609"/>
                </a:lnTo>
                <a:lnTo>
                  <a:pt x="745614" y="32806"/>
                </a:lnTo>
                <a:lnTo>
                  <a:pt x="790109" y="50828"/>
                </a:lnTo>
                <a:lnTo>
                  <a:pt x="832879" y="72570"/>
                </a:lnTo>
                <a:lnTo>
                  <a:pt x="873666" y="97929"/>
                </a:lnTo>
                <a:lnTo>
                  <a:pt x="912217" y="126802"/>
                </a:lnTo>
                <a:lnTo>
                  <a:pt x="948273" y="159085"/>
                </a:lnTo>
                <a:lnTo>
                  <a:pt x="981289" y="194341"/>
                </a:lnTo>
                <a:lnTo>
                  <a:pt x="1010818" y="232035"/>
                </a:lnTo>
                <a:lnTo>
                  <a:pt x="1036754" y="271918"/>
                </a:lnTo>
                <a:lnTo>
                  <a:pt x="1058990" y="313738"/>
                </a:lnTo>
                <a:lnTo>
                  <a:pt x="1077421" y="357245"/>
                </a:lnTo>
                <a:lnTo>
                  <a:pt x="1091941" y="402191"/>
                </a:lnTo>
                <a:lnTo>
                  <a:pt x="1102443" y="448324"/>
                </a:lnTo>
                <a:lnTo>
                  <a:pt x="1108822" y="495394"/>
                </a:lnTo>
                <a:lnTo>
                  <a:pt x="1110972" y="543151"/>
                </a:lnTo>
                <a:lnTo>
                  <a:pt x="1108933" y="590016"/>
                </a:lnTo>
                <a:lnTo>
                  <a:pt x="1102928" y="635774"/>
                </a:lnTo>
                <a:lnTo>
                  <a:pt x="1093122" y="680262"/>
                </a:lnTo>
                <a:lnTo>
                  <a:pt x="1079683" y="723317"/>
                </a:lnTo>
                <a:lnTo>
                  <a:pt x="1062777" y="764776"/>
                </a:lnTo>
                <a:lnTo>
                  <a:pt x="1042572" y="804476"/>
                </a:lnTo>
                <a:lnTo>
                  <a:pt x="1019233" y="842253"/>
                </a:lnTo>
                <a:lnTo>
                  <a:pt x="992929" y="877945"/>
                </a:lnTo>
                <a:lnTo>
                  <a:pt x="963824" y="911389"/>
                </a:lnTo>
                <a:lnTo>
                  <a:pt x="932087" y="942422"/>
                </a:lnTo>
                <a:lnTo>
                  <a:pt x="897884" y="970880"/>
                </a:lnTo>
                <a:lnTo>
                  <a:pt x="861381" y="996601"/>
                </a:lnTo>
                <a:lnTo>
                  <a:pt x="822746" y="1019421"/>
                </a:lnTo>
                <a:lnTo>
                  <a:pt x="782145" y="1039178"/>
                </a:lnTo>
                <a:lnTo>
                  <a:pt x="739744" y="1055708"/>
                </a:lnTo>
                <a:lnTo>
                  <a:pt x="695711" y="1068848"/>
                </a:lnTo>
                <a:lnTo>
                  <a:pt x="650213" y="1078436"/>
                </a:lnTo>
                <a:lnTo>
                  <a:pt x="603416" y="1084309"/>
                </a:lnTo>
                <a:lnTo>
                  <a:pt x="555486" y="1086302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291289" y="2457551"/>
            <a:ext cx="12414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5" dirty="0"/>
              <a:t>Драйверы</a:t>
            </a:r>
            <a:endParaRPr sz="2200"/>
          </a:p>
        </p:txBody>
      </p:sp>
      <p:sp>
        <p:nvSpPr>
          <p:cNvPr id="22" name="object 22"/>
          <p:cNvSpPr txBox="1"/>
          <p:nvPr/>
        </p:nvSpPr>
        <p:spPr>
          <a:xfrm>
            <a:off x="6531812" y="689076"/>
            <a:ext cx="295021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105" dirty="0">
                <a:latin typeface="Arial"/>
                <a:cs typeface="Arial"/>
              </a:rPr>
              <a:t>Сокращение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финансирования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70769" y="4330026"/>
            <a:ext cx="1836420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sz="1800" spc="-80" dirty="0">
                <a:latin typeface="Arial"/>
                <a:cs typeface="Arial"/>
              </a:rPr>
              <a:t>Прогрессирующие  технологии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59460" y="4107776"/>
            <a:ext cx="1289050" cy="85153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0600"/>
              </a:lnSpc>
              <a:spcBef>
                <a:spcPts val="85"/>
              </a:spcBef>
            </a:pPr>
            <a:r>
              <a:rPr sz="1800" spc="-75" dirty="0">
                <a:latin typeface="Arial"/>
                <a:cs typeface="Arial"/>
              </a:rPr>
              <a:t>Изменения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в  </a:t>
            </a:r>
            <a:r>
              <a:rPr sz="1800" spc="-70" dirty="0">
                <a:latin typeface="Arial"/>
                <a:cs typeface="Arial"/>
              </a:rPr>
              <a:t>ожиданиях  </a:t>
            </a:r>
            <a:r>
              <a:rPr sz="1800" spc="-95" dirty="0">
                <a:latin typeface="Arial"/>
                <a:cs typeface="Arial"/>
              </a:rPr>
              <a:t>студентов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574187" y="3669652"/>
            <a:ext cx="520700" cy="611505"/>
          </a:xfrm>
          <a:custGeom>
            <a:avLst/>
            <a:gdLst/>
            <a:ahLst/>
            <a:cxnLst/>
            <a:rect l="l" t="t" r="r" b="b"/>
            <a:pathLst>
              <a:path w="520700" h="611504">
                <a:moveTo>
                  <a:pt x="520569" y="0"/>
                </a:moveTo>
                <a:lnTo>
                  <a:pt x="520569" y="230620"/>
                </a:lnTo>
                <a:lnTo>
                  <a:pt x="0" y="230620"/>
                </a:lnTo>
                <a:lnTo>
                  <a:pt x="0" y="6110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76587" y="3683042"/>
            <a:ext cx="673735" cy="401320"/>
          </a:xfrm>
          <a:custGeom>
            <a:avLst/>
            <a:gdLst/>
            <a:ahLst/>
            <a:cxnLst/>
            <a:rect l="l" t="t" r="r" b="b"/>
            <a:pathLst>
              <a:path w="673734" h="401320">
                <a:moveTo>
                  <a:pt x="0" y="0"/>
                </a:moveTo>
                <a:lnTo>
                  <a:pt x="0" y="125744"/>
                </a:lnTo>
                <a:lnTo>
                  <a:pt x="673114" y="125744"/>
                </a:lnTo>
                <a:lnTo>
                  <a:pt x="673114" y="40129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78883" y="854799"/>
            <a:ext cx="520700" cy="501650"/>
          </a:xfrm>
          <a:custGeom>
            <a:avLst/>
            <a:gdLst/>
            <a:ahLst/>
            <a:cxnLst/>
            <a:rect l="l" t="t" r="r" b="b"/>
            <a:pathLst>
              <a:path w="520700" h="501650">
                <a:moveTo>
                  <a:pt x="520569" y="0"/>
                </a:moveTo>
                <a:lnTo>
                  <a:pt x="0" y="0"/>
                </a:lnTo>
                <a:lnTo>
                  <a:pt x="0" y="5013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F1E3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867</Words>
  <Application>Microsoft Office PowerPoint</Application>
  <PresentationFormat>Произвольный</PresentationFormat>
  <Paragraphs>212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Georgia</vt:lpstr>
      <vt:lpstr>Museo Sans Cyrl 700</vt:lpstr>
      <vt:lpstr>Noto Serif</vt:lpstr>
      <vt:lpstr>Symbol</vt:lpstr>
      <vt:lpstr>Times New Roman</vt:lpstr>
      <vt:lpstr>Trebuchet MS</vt:lpstr>
      <vt:lpstr>Office Theme</vt:lpstr>
      <vt:lpstr>Цифровая трансформация  высшего образования</vt:lpstr>
      <vt:lpstr>Что такое Цифровая Трансформация (Dx)?</vt:lpstr>
      <vt:lpstr>Назначенное время прошло - пора действовать</vt:lpstr>
      <vt:lpstr>Цифровая трансформация</vt:lpstr>
      <vt:lpstr>Цифровая трансформация</vt:lpstr>
      <vt:lpstr>Цифровая трансформация</vt:lpstr>
      <vt:lpstr>Цифровая Трансформация в контексте</vt:lpstr>
      <vt:lpstr>Цифровая Трансформация в контексте</vt:lpstr>
      <vt:lpstr>Драйверы</vt:lpstr>
      <vt:lpstr>Что же по-другому теперь?</vt:lpstr>
      <vt:lpstr>Каков подход вашего учреждения  к внедрению технологий?</vt:lpstr>
      <vt:lpstr>Ранние пользователи включают результаты в свою ИТ-  стратегию</vt:lpstr>
      <vt:lpstr>Презентация PowerPoint</vt:lpstr>
      <vt:lpstr>Цифровая трансформация требует изменение  бизнес-моделей</vt:lpstr>
      <vt:lpstr>Цифровая трансформация</vt:lpstr>
      <vt:lpstr>Компоненты цифровой трансформации</vt:lpstr>
      <vt:lpstr>Компоненты цифровой трансформации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трансформация  высшего образования</dc:title>
  <dc:creator>Fess</dc:creator>
  <cp:lastModifiedBy>Fess</cp:lastModifiedBy>
  <cp:revision>3</cp:revision>
  <dcterms:created xsi:type="dcterms:W3CDTF">2019-11-11T18:12:48Z</dcterms:created>
  <dcterms:modified xsi:type="dcterms:W3CDTF">2019-11-11T18:45:59Z</dcterms:modified>
</cp:coreProperties>
</file>