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305" r:id="rId2"/>
    <p:sldId id="306" r:id="rId3"/>
    <p:sldId id="325" r:id="rId4"/>
    <p:sldId id="266" r:id="rId5"/>
    <p:sldId id="309" r:id="rId6"/>
    <p:sldId id="324" r:id="rId7"/>
    <p:sldId id="318" r:id="rId8"/>
    <p:sldId id="317" r:id="rId9"/>
    <p:sldId id="316" r:id="rId10"/>
    <p:sldId id="315" r:id="rId11"/>
    <p:sldId id="319" r:id="rId12"/>
    <p:sldId id="321" r:id="rId13"/>
    <p:sldId id="320" r:id="rId14"/>
    <p:sldId id="322" r:id="rId15"/>
    <p:sldId id="323" r:id="rId16"/>
    <p:sldId id="308" r:id="rId17"/>
    <p:sldId id="304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800000"/>
    <a:srgbClr val="DCE4E4"/>
    <a:srgbClr val="FFDD71"/>
    <a:srgbClr val="F69932"/>
    <a:srgbClr val="EF8D4B"/>
    <a:srgbClr val="F19069"/>
    <a:srgbClr val="CEB0EE"/>
    <a:srgbClr val="A4F391"/>
    <a:srgbClr val="AEF49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498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B5BD12-2B6E-4ED1-A8A4-B0C018A7D655}" type="doc">
      <dgm:prSet loTypeId="urn:microsoft.com/office/officeart/2005/8/layout/hList6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5FF4A1D-5832-48E4-B38E-E6518F6D4734}">
      <dgm:prSet phldrT="[Текст]" custT="1"/>
      <dgm:spPr>
        <a:solidFill>
          <a:srgbClr val="FF990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590B03"/>
              </a:solidFill>
            </a:rPr>
            <a:t>Сценарии урока</a:t>
          </a:r>
        </a:p>
        <a:p>
          <a:r>
            <a:rPr lang="ru-RU" sz="2200" b="1" dirty="0" smtClean="0">
              <a:solidFill>
                <a:srgbClr val="590B03"/>
              </a:solidFill>
            </a:rPr>
            <a:t>(2 181)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r>
            <a:rPr lang="ru-RU" sz="2200" b="1" dirty="0" err="1" smtClean="0">
              <a:solidFill>
                <a:schemeClr val="tx1"/>
              </a:solidFill>
            </a:rPr>
            <a:t>НОО</a:t>
          </a:r>
          <a:r>
            <a:rPr lang="ru-RU" sz="2200" b="1" dirty="0" smtClean="0">
              <a:solidFill>
                <a:schemeClr val="tx1"/>
              </a:solidFill>
            </a:rPr>
            <a:t> – 782 </a:t>
          </a:r>
        </a:p>
        <a:p>
          <a:r>
            <a:rPr lang="ru-RU" sz="2200" b="1" dirty="0" smtClean="0">
              <a:solidFill>
                <a:schemeClr val="tx1"/>
              </a:solidFill>
            </a:rPr>
            <a:t>ООО – 1 123</a:t>
          </a:r>
        </a:p>
        <a:p>
          <a:r>
            <a:rPr lang="ru-RU" sz="2200" b="1" dirty="0" smtClean="0">
              <a:solidFill>
                <a:schemeClr val="tx1"/>
              </a:solidFill>
            </a:rPr>
            <a:t> </a:t>
          </a:r>
          <a:r>
            <a:rPr lang="ru-RU" sz="2200" b="1" dirty="0" err="1" smtClean="0">
              <a:solidFill>
                <a:schemeClr val="tx1"/>
              </a:solidFill>
            </a:rPr>
            <a:t>СОО</a:t>
          </a:r>
          <a:r>
            <a:rPr lang="ru-RU" sz="2200" b="1" dirty="0" smtClean="0">
              <a:solidFill>
                <a:schemeClr val="tx1"/>
              </a:solidFill>
            </a:rPr>
            <a:t> - 276</a:t>
          </a:r>
          <a:endParaRPr lang="ru-RU" sz="2200" b="1" dirty="0">
            <a:solidFill>
              <a:schemeClr val="tx1"/>
            </a:solidFill>
          </a:endParaRPr>
        </a:p>
      </dgm:t>
    </dgm:pt>
    <dgm:pt modelId="{A4A433A1-F34C-4043-9326-2BABBC7B5493}" type="parTrans" cxnId="{08614BC3-26F3-4DAC-AE2E-DD478831C020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542E55A9-41C3-4480-B282-BDCC207CC140}" type="sibTrans" cxnId="{08614BC3-26F3-4DAC-AE2E-DD478831C020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DA5F732D-1FAC-43EC-836B-B46B76659267}">
      <dgm:prSet phldrT="[Текст]" custT="1"/>
      <dgm:spPr>
        <a:solidFill>
          <a:schemeClr val="bg1">
            <a:lumMod val="75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590B03"/>
              </a:solidFill>
            </a:rPr>
            <a:t>Приложения</a:t>
          </a:r>
        </a:p>
        <a:p>
          <a:r>
            <a:rPr lang="ru-RU" sz="2200" b="1" dirty="0" smtClean="0">
              <a:solidFill>
                <a:srgbClr val="590B03"/>
              </a:solidFill>
            </a:rPr>
            <a:t> (2 939)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r>
            <a:rPr lang="ru-RU" sz="2200" b="1" dirty="0" smtClean="0">
              <a:solidFill>
                <a:srgbClr val="590B03"/>
              </a:solidFill>
            </a:rPr>
            <a:t> </a:t>
          </a:r>
          <a:r>
            <a:rPr lang="ru-RU" sz="2200" b="1" dirty="0" err="1" smtClean="0">
              <a:solidFill>
                <a:schemeClr val="tx1"/>
              </a:solidFill>
            </a:rPr>
            <a:t>НОО</a:t>
          </a:r>
          <a:r>
            <a:rPr lang="ru-RU" sz="2200" b="1" dirty="0" smtClean="0">
              <a:solidFill>
                <a:schemeClr val="tx1"/>
              </a:solidFill>
            </a:rPr>
            <a:t> – 1 211</a:t>
          </a:r>
        </a:p>
        <a:p>
          <a:r>
            <a:rPr lang="ru-RU" sz="2200" b="1" dirty="0" smtClean="0">
              <a:solidFill>
                <a:schemeClr val="tx1"/>
              </a:solidFill>
            </a:rPr>
            <a:t>ООО – 1 536</a:t>
          </a:r>
        </a:p>
        <a:p>
          <a:r>
            <a:rPr lang="ru-RU" sz="2200" b="1" dirty="0" err="1" smtClean="0">
              <a:solidFill>
                <a:schemeClr val="tx1"/>
              </a:solidFill>
            </a:rPr>
            <a:t>СОО</a:t>
          </a:r>
          <a:r>
            <a:rPr lang="ru-RU" sz="2200" b="1" dirty="0" smtClean="0">
              <a:solidFill>
                <a:schemeClr val="tx1"/>
              </a:solidFill>
            </a:rPr>
            <a:t> - 192</a:t>
          </a:r>
          <a:endParaRPr lang="ru-RU" sz="2200" b="1" dirty="0">
            <a:solidFill>
              <a:schemeClr val="tx1"/>
            </a:solidFill>
          </a:endParaRPr>
        </a:p>
      </dgm:t>
    </dgm:pt>
    <dgm:pt modelId="{3F2B3FDB-7DA4-4910-800C-5DB71ECCA81C}" type="parTrans" cxnId="{AFA772B4-8538-4A87-A398-183CC4AA145C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811C470E-7390-4749-8805-DD99C5BC1840}" type="sibTrans" cxnId="{AFA772B4-8538-4A87-A398-183CC4AA145C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84F88513-95DC-4A76-8CA3-8DC77AF924CA}">
      <dgm:prSet phldrT="[Текст]" custT="1"/>
      <dgm:spPr>
        <a:solidFill>
          <a:srgbClr val="FFDD7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590B03"/>
              </a:solidFill>
            </a:rPr>
            <a:t>Тесты </a:t>
          </a:r>
        </a:p>
        <a:p>
          <a:r>
            <a:rPr lang="ru-RU" sz="2200" b="1" dirty="0" smtClean="0">
              <a:solidFill>
                <a:srgbClr val="590B03"/>
              </a:solidFill>
            </a:rPr>
            <a:t>(2 093)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r>
            <a:rPr lang="ru-RU" sz="2200" b="1" dirty="0" err="1" smtClean="0">
              <a:solidFill>
                <a:schemeClr val="tx1"/>
              </a:solidFill>
            </a:rPr>
            <a:t>НОО</a:t>
          </a:r>
          <a:r>
            <a:rPr lang="ru-RU" sz="2200" b="1" dirty="0" smtClean="0">
              <a:solidFill>
                <a:schemeClr val="tx1"/>
              </a:solidFill>
            </a:rPr>
            <a:t> – 836</a:t>
          </a:r>
        </a:p>
        <a:p>
          <a:r>
            <a:rPr lang="ru-RU" sz="2200" b="1" dirty="0" smtClean="0">
              <a:solidFill>
                <a:schemeClr val="tx1"/>
              </a:solidFill>
            </a:rPr>
            <a:t>ООО – 1 008</a:t>
          </a:r>
        </a:p>
        <a:p>
          <a:r>
            <a:rPr lang="ru-RU" sz="2200" b="1" dirty="0" err="1" smtClean="0">
              <a:solidFill>
                <a:schemeClr val="tx1"/>
              </a:solidFill>
            </a:rPr>
            <a:t>СОО</a:t>
          </a:r>
          <a:r>
            <a:rPr lang="ru-RU" sz="2200" b="1" dirty="0" smtClean="0">
              <a:solidFill>
                <a:schemeClr val="tx1"/>
              </a:solidFill>
            </a:rPr>
            <a:t> - 249</a:t>
          </a:r>
          <a:endParaRPr lang="ru-RU" sz="2200" b="1" dirty="0">
            <a:solidFill>
              <a:schemeClr val="tx1"/>
            </a:solidFill>
          </a:endParaRPr>
        </a:p>
      </dgm:t>
    </dgm:pt>
    <dgm:pt modelId="{F786E4AA-6DE2-44E7-BE43-E17126E6D74A}" type="parTrans" cxnId="{03731C5F-571A-45DA-9446-1A56144310A8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F4763AB6-304F-41CE-93BD-A55704F4D2B9}" type="sibTrans" cxnId="{03731C5F-571A-45DA-9446-1A56144310A8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49E3EF35-EE03-4142-9CE8-688831318CDE}">
      <dgm:prSet phldrT="[Текст]" custT="1"/>
      <dgm:spPr>
        <a:solidFill>
          <a:srgbClr val="97D4F3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590B03"/>
              </a:solidFill>
            </a:rPr>
            <a:t>Учебники</a:t>
          </a:r>
        </a:p>
        <a:p>
          <a:r>
            <a:rPr lang="ru-RU" sz="2200" b="1" dirty="0" smtClean="0">
              <a:solidFill>
                <a:srgbClr val="590B03"/>
              </a:solidFill>
            </a:rPr>
            <a:t>(6)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r>
            <a:rPr lang="ru-RU" sz="2200" b="1" dirty="0" err="1" smtClean="0">
              <a:solidFill>
                <a:schemeClr val="tx1"/>
              </a:solidFill>
            </a:rPr>
            <a:t>НОО</a:t>
          </a:r>
          <a:r>
            <a:rPr lang="ru-RU" sz="2200" b="1" dirty="0" smtClean="0">
              <a:solidFill>
                <a:schemeClr val="tx1"/>
              </a:solidFill>
            </a:rPr>
            <a:t> – 2</a:t>
          </a:r>
        </a:p>
        <a:p>
          <a:r>
            <a:rPr lang="ru-RU" sz="2200" b="1" dirty="0" smtClean="0">
              <a:solidFill>
                <a:schemeClr val="tx1"/>
              </a:solidFill>
            </a:rPr>
            <a:t> ООО – 2</a:t>
          </a:r>
        </a:p>
        <a:p>
          <a:r>
            <a:rPr lang="ru-RU" sz="2200" b="1" dirty="0" smtClean="0">
              <a:solidFill>
                <a:schemeClr val="tx1"/>
              </a:solidFill>
            </a:rPr>
            <a:t> </a:t>
          </a:r>
          <a:r>
            <a:rPr lang="ru-RU" sz="2200" b="1" dirty="0" err="1" smtClean="0">
              <a:solidFill>
                <a:schemeClr val="tx1"/>
              </a:solidFill>
            </a:rPr>
            <a:t>СОО</a:t>
          </a:r>
          <a:r>
            <a:rPr lang="ru-RU" sz="2200" b="1" dirty="0" smtClean="0">
              <a:solidFill>
                <a:schemeClr val="tx1"/>
              </a:solidFill>
            </a:rPr>
            <a:t> – 2 </a:t>
          </a:r>
        </a:p>
        <a:p>
          <a:endParaRPr lang="ru-RU" sz="2200" b="1" dirty="0">
            <a:solidFill>
              <a:srgbClr val="590B03"/>
            </a:solidFill>
          </a:endParaRPr>
        </a:p>
      </dgm:t>
    </dgm:pt>
    <dgm:pt modelId="{166E5F8E-FBD7-4554-9A87-6821279EB076}" type="parTrans" cxnId="{F3485BDC-F103-441D-9525-3AF6396EF9CD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CB053B2B-ADFC-42D1-B69F-60A724C8A9B3}" type="sibTrans" cxnId="{F3485BDC-F103-441D-9525-3AF6396EF9CD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32416D0A-1859-43BD-B0CD-3B5E79D3B50C}">
      <dgm:prSet phldrT="[Текст]" custT="1"/>
      <dgm:spPr>
        <a:solidFill>
          <a:srgbClr val="A4F391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200" b="1" dirty="0" err="1" smtClean="0">
              <a:solidFill>
                <a:srgbClr val="590B03"/>
              </a:solidFill>
            </a:rPr>
            <a:t>Атомики</a:t>
          </a:r>
          <a:r>
            <a:rPr lang="ru-RU" sz="2200" b="1" dirty="0" smtClean="0">
              <a:solidFill>
                <a:srgbClr val="590B03"/>
              </a:solidFill>
            </a:rPr>
            <a:t> (атомарный контент)</a:t>
          </a:r>
        </a:p>
        <a:p>
          <a:r>
            <a:rPr lang="ru-RU" sz="2200" b="1" dirty="0" smtClean="0">
              <a:solidFill>
                <a:srgbClr val="590B03"/>
              </a:solidFill>
            </a:rPr>
            <a:t>(33 209)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r>
            <a:rPr lang="ru-RU" sz="2200" b="1" dirty="0" err="1" smtClean="0">
              <a:solidFill>
                <a:schemeClr val="tx1"/>
              </a:solidFill>
            </a:rPr>
            <a:t>НОО</a:t>
          </a:r>
          <a:r>
            <a:rPr lang="ru-RU" sz="2200" b="1" dirty="0" smtClean="0">
              <a:solidFill>
                <a:schemeClr val="tx1"/>
              </a:solidFill>
            </a:rPr>
            <a:t> – 12 850</a:t>
          </a:r>
        </a:p>
        <a:p>
          <a:r>
            <a:rPr lang="ru-RU" sz="2200" b="1" dirty="0" smtClean="0">
              <a:solidFill>
                <a:schemeClr val="tx1"/>
              </a:solidFill>
            </a:rPr>
            <a:t>ООО – 16 808</a:t>
          </a:r>
        </a:p>
        <a:p>
          <a:r>
            <a:rPr lang="en-US" sz="2200" b="1" dirty="0" smtClean="0">
              <a:solidFill>
                <a:schemeClr val="tx1"/>
              </a:solidFill>
            </a:rPr>
            <a:t>C</a:t>
          </a:r>
          <a:r>
            <a:rPr lang="ru-RU" sz="2200" b="1" dirty="0" err="1" smtClean="0">
              <a:solidFill>
                <a:schemeClr val="tx1"/>
              </a:solidFill>
            </a:rPr>
            <a:t>ОО</a:t>
          </a:r>
          <a:r>
            <a:rPr lang="ru-RU" sz="2200" b="1" dirty="0" smtClean="0">
              <a:solidFill>
                <a:schemeClr val="tx1"/>
              </a:solidFill>
            </a:rPr>
            <a:t> – 3 551</a:t>
          </a:r>
        </a:p>
        <a:p>
          <a:endParaRPr lang="ru-RU" sz="2200" b="1" dirty="0">
            <a:solidFill>
              <a:schemeClr val="tx1"/>
            </a:solidFill>
          </a:endParaRPr>
        </a:p>
      </dgm:t>
    </dgm:pt>
    <dgm:pt modelId="{D929DF4D-D6E2-47E4-9FE4-07AD195D8F18}" type="parTrans" cxnId="{E369CEB2-5EAD-4A6B-AB5A-8AFC48FA9515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1924865D-98D9-41A6-BCF6-C95193855B79}" type="sibTrans" cxnId="{E369CEB2-5EAD-4A6B-AB5A-8AFC48FA9515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96824068-5358-41E4-B006-2F9DF95D5F37}">
      <dgm:prSet phldrT="[Текст]" custT="1"/>
      <dgm:spPr>
        <a:solidFill>
          <a:srgbClr val="CEB0EE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sz="2200" b="1" dirty="0" smtClean="0">
              <a:solidFill>
                <a:srgbClr val="590B03"/>
              </a:solidFill>
            </a:rPr>
            <a:t>Учебные пособия (75)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r>
            <a:rPr lang="ru-RU" sz="2200" b="1" dirty="0" smtClean="0">
              <a:solidFill>
                <a:schemeClr val="tx1"/>
              </a:solidFill>
            </a:rPr>
            <a:t> </a:t>
          </a:r>
          <a:r>
            <a:rPr lang="ru-RU" sz="2200" b="1" dirty="0" err="1" smtClean="0">
              <a:solidFill>
                <a:schemeClr val="tx1"/>
              </a:solidFill>
            </a:rPr>
            <a:t>НОО</a:t>
          </a:r>
          <a:r>
            <a:rPr lang="ru-RU" sz="2200" b="1" dirty="0" smtClean="0">
              <a:solidFill>
                <a:schemeClr val="tx1"/>
              </a:solidFill>
            </a:rPr>
            <a:t> – 33 </a:t>
          </a:r>
        </a:p>
        <a:p>
          <a:r>
            <a:rPr lang="ru-RU" sz="2200" b="1" dirty="0" smtClean="0">
              <a:solidFill>
                <a:schemeClr val="tx1"/>
              </a:solidFill>
            </a:rPr>
            <a:t>ООО – 32</a:t>
          </a:r>
        </a:p>
        <a:p>
          <a:r>
            <a:rPr lang="ru-RU" sz="2200" b="1" dirty="0" err="1" smtClean="0">
              <a:solidFill>
                <a:schemeClr val="tx1"/>
              </a:solidFill>
            </a:rPr>
            <a:t>СОО</a:t>
          </a:r>
          <a:r>
            <a:rPr lang="ru-RU" sz="2200" b="1" dirty="0" smtClean="0">
              <a:solidFill>
                <a:schemeClr val="tx1"/>
              </a:solidFill>
            </a:rPr>
            <a:t> - 8</a:t>
          </a:r>
        </a:p>
        <a:p>
          <a:endParaRPr lang="ru-RU" sz="2200" b="1" dirty="0" smtClean="0">
            <a:solidFill>
              <a:srgbClr val="590B03"/>
            </a:solidFill>
          </a:endParaRPr>
        </a:p>
        <a:p>
          <a:endParaRPr lang="ru-RU" sz="2200" b="1" dirty="0">
            <a:solidFill>
              <a:srgbClr val="590B03"/>
            </a:solidFill>
          </a:endParaRPr>
        </a:p>
      </dgm:t>
    </dgm:pt>
    <dgm:pt modelId="{09302729-C259-4B0D-ADA3-E3B71F9A6F11}" type="parTrans" cxnId="{AC4063B7-7443-4658-8EC0-A67C8FD4902E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C0A76106-8670-4F07-934F-2446AC7E4EC1}" type="sibTrans" cxnId="{AC4063B7-7443-4658-8EC0-A67C8FD4902E}">
      <dgm:prSet/>
      <dgm:spPr/>
      <dgm:t>
        <a:bodyPr/>
        <a:lstStyle/>
        <a:p>
          <a:endParaRPr lang="ru-RU" sz="2200" b="1">
            <a:solidFill>
              <a:srgbClr val="590B03"/>
            </a:solidFill>
          </a:endParaRPr>
        </a:p>
      </dgm:t>
    </dgm:pt>
    <dgm:pt modelId="{7FD25B85-97C1-41BA-A099-CA1EFCCA7787}" type="pres">
      <dgm:prSet presAssocID="{11B5BD12-2B6E-4ED1-A8A4-B0C018A7D6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2AE6D5-8124-4545-8E38-4D63FEDB1C4F}" type="pres">
      <dgm:prSet presAssocID="{B5FF4A1D-5832-48E4-B38E-E6518F6D47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A5D87-473D-4FAC-8813-8D8B3E325A30}" type="pres">
      <dgm:prSet presAssocID="{542E55A9-41C3-4480-B282-BDCC207CC140}" presName="sibTrans" presStyleCnt="0"/>
      <dgm:spPr/>
    </dgm:pt>
    <dgm:pt modelId="{B4D39FFA-D51B-4073-9313-B0F9B24049B1}" type="pres">
      <dgm:prSet presAssocID="{DA5F732D-1FAC-43EC-836B-B46B76659267}" presName="node" presStyleLbl="node1" presStyleIdx="1" presStyleCnt="6" custScaleX="116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8A46-5010-49BB-BDBC-2BD7E02EE5E5}" type="pres">
      <dgm:prSet presAssocID="{811C470E-7390-4749-8805-DD99C5BC1840}" presName="sibTrans" presStyleCnt="0"/>
      <dgm:spPr/>
    </dgm:pt>
    <dgm:pt modelId="{5A651440-B516-4F02-BFBD-904EB1280858}" type="pres">
      <dgm:prSet presAssocID="{84F88513-95DC-4A76-8CA3-8DC77AF924CA}" presName="node" presStyleLbl="node1" presStyleIdx="2" presStyleCnt="6" custLinFactNeighborX="-23480" custLinFactNeighborY="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659BD8-0F52-4BBC-AA33-EF03CC004D3B}" type="pres">
      <dgm:prSet presAssocID="{F4763AB6-304F-41CE-93BD-A55704F4D2B9}" presName="sibTrans" presStyleCnt="0"/>
      <dgm:spPr/>
    </dgm:pt>
    <dgm:pt modelId="{BC0A2CB2-AF45-41BC-94E6-B7ACD8288AC5}" type="pres">
      <dgm:prSet presAssocID="{49E3EF35-EE03-4142-9CE8-688831318CDE}" presName="node" presStyleLbl="node1" presStyleIdx="3" presStyleCnt="6" custLinFactNeighborX="-38090" custLinFactNeighborY="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BCF95-04B3-4A18-9962-5D49651CCAC9}" type="pres">
      <dgm:prSet presAssocID="{CB053B2B-ADFC-42D1-B69F-60A724C8A9B3}" presName="sibTrans" presStyleCnt="0"/>
      <dgm:spPr/>
    </dgm:pt>
    <dgm:pt modelId="{C568A8C7-7157-48D2-8706-3DE25B24FBE8}" type="pres">
      <dgm:prSet presAssocID="{32416D0A-1859-43BD-B0CD-3B5E79D3B50C}" presName="node" presStyleLbl="node1" presStyleIdx="4" presStyleCnt="6" custScaleX="112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68265-39C9-42A8-BC23-08512753E1AF}" type="pres">
      <dgm:prSet presAssocID="{1924865D-98D9-41A6-BCF6-C95193855B79}" presName="sibTrans" presStyleCnt="0"/>
      <dgm:spPr/>
    </dgm:pt>
    <dgm:pt modelId="{B39F427C-0AEF-4B94-8BC0-7614C8818000}" type="pres">
      <dgm:prSet presAssocID="{96824068-5358-41E4-B006-2F9DF95D5F3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69CEB2-5EAD-4A6B-AB5A-8AFC48FA9515}" srcId="{11B5BD12-2B6E-4ED1-A8A4-B0C018A7D655}" destId="{32416D0A-1859-43BD-B0CD-3B5E79D3B50C}" srcOrd="4" destOrd="0" parTransId="{D929DF4D-D6E2-47E4-9FE4-07AD195D8F18}" sibTransId="{1924865D-98D9-41A6-BCF6-C95193855B79}"/>
    <dgm:cxn modelId="{C98993DA-EEDC-45A8-BAA9-D5C20C439086}" type="presOf" srcId="{11B5BD12-2B6E-4ED1-A8A4-B0C018A7D655}" destId="{7FD25B85-97C1-41BA-A099-CA1EFCCA7787}" srcOrd="0" destOrd="0" presId="urn:microsoft.com/office/officeart/2005/8/layout/hList6"/>
    <dgm:cxn modelId="{23ACB887-729B-4C69-AEE9-A59090B8A96B}" type="presOf" srcId="{84F88513-95DC-4A76-8CA3-8DC77AF924CA}" destId="{5A651440-B516-4F02-BFBD-904EB1280858}" srcOrd="0" destOrd="0" presId="urn:microsoft.com/office/officeart/2005/8/layout/hList6"/>
    <dgm:cxn modelId="{03731C5F-571A-45DA-9446-1A56144310A8}" srcId="{11B5BD12-2B6E-4ED1-A8A4-B0C018A7D655}" destId="{84F88513-95DC-4A76-8CA3-8DC77AF924CA}" srcOrd="2" destOrd="0" parTransId="{F786E4AA-6DE2-44E7-BE43-E17126E6D74A}" sibTransId="{F4763AB6-304F-41CE-93BD-A55704F4D2B9}"/>
    <dgm:cxn modelId="{74A5D8F1-A251-4C57-AD53-60C43DD04F08}" type="presOf" srcId="{49E3EF35-EE03-4142-9CE8-688831318CDE}" destId="{BC0A2CB2-AF45-41BC-94E6-B7ACD8288AC5}" srcOrd="0" destOrd="0" presId="urn:microsoft.com/office/officeart/2005/8/layout/hList6"/>
    <dgm:cxn modelId="{3C41A4D3-B448-4F9D-B211-D27A98367D5B}" type="presOf" srcId="{96824068-5358-41E4-B006-2F9DF95D5F37}" destId="{B39F427C-0AEF-4B94-8BC0-7614C8818000}" srcOrd="0" destOrd="0" presId="urn:microsoft.com/office/officeart/2005/8/layout/hList6"/>
    <dgm:cxn modelId="{AFA772B4-8538-4A87-A398-183CC4AA145C}" srcId="{11B5BD12-2B6E-4ED1-A8A4-B0C018A7D655}" destId="{DA5F732D-1FAC-43EC-836B-B46B76659267}" srcOrd="1" destOrd="0" parTransId="{3F2B3FDB-7DA4-4910-800C-5DB71ECCA81C}" sibTransId="{811C470E-7390-4749-8805-DD99C5BC1840}"/>
    <dgm:cxn modelId="{674E9160-136A-400A-8AA3-5C110BA05D07}" type="presOf" srcId="{DA5F732D-1FAC-43EC-836B-B46B76659267}" destId="{B4D39FFA-D51B-4073-9313-B0F9B24049B1}" srcOrd="0" destOrd="0" presId="urn:microsoft.com/office/officeart/2005/8/layout/hList6"/>
    <dgm:cxn modelId="{08614BC3-26F3-4DAC-AE2E-DD478831C020}" srcId="{11B5BD12-2B6E-4ED1-A8A4-B0C018A7D655}" destId="{B5FF4A1D-5832-48E4-B38E-E6518F6D4734}" srcOrd="0" destOrd="0" parTransId="{A4A433A1-F34C-4043-9326-2BABBC7B5493}" sibTransId="{542E55A9-41C3-4480-B282-BDCC207CC140}"/>
    <dgm:cxn modelId="{8966D871-E9D0-40D4-BB41-55A492424695}" type="presOf" srcId="{B5FF4A1D-5832-48E4-B38E-E6518F6D4734}" destId="{882AE6D5-8124-4545-8E38-4D63FEDB1C4F}" srcOrd="0" destOrd="0" presId="urn:microsoft.com/office/officeart/2005/8/layout/hList6"/>
    <dgm:cxn modelId="{AC4063B7-7443-4658-8EC0-A67C8FD4902E}" srcId="{11B5BD12-2B6E-4ED1-A8A4-B0C018A7D655}" destId="{96824068-5358-41E4-B006-2F9DF95D5F37}" srcOrd="5" destOrd="0" parTransId="{09302729-C259-4B0D-ADA3-E3B71F9A6F11}" sibTransId="{C0A76106-8670-4F07-934F-2446AC7E4EC1}"/>
    <dgm:cxn modelId="{F3485BDC-F103-441D-9525-3AF6396EF9CD}" srcId="{11B5BD12-2B6E-4ED1-A8A4-B0C018A7D655}" destId="{49E3EF35-EE03-4142-9CE8-688831318CDE}" srcOrd="3" destOrd="0" parTransId="{166E5F8E-FBD7-4554-9A87-6821279EB076}" sibTransId="{CB053B2B-ADFC-42D1-B69F-60A724C8A9B3}"/>
    <dgm:cxn modelId="{3FB4A9AC-BC84-4559-9869-32E99A1DB517}" type="presOf" srcId="{32416D0A-1859-43BD-B0CD-3B5E79D3B50C}" destId="{C568A8C7-7157-48D2-8706-3DE25B24FBE8}" srcOrd="0" destOrd="0" presId="urn:microsoft.com/office/officeart/2005/8/layout/hList6"/>
    <dgm:cxn modelId="{92F460F4-0D83-432B-8DDE-411D0008DA3C}" type="presParOf" srcId="{7FD25B85-97C1-41BA-A099-CA1EFCCA7787}" destId="{882AE6D5-8124-4545-8E38-4D63FEDB1C4F}" srcOrd="0" destOrd="0" presId="urn:microsoft.com/office/officeart/2005/8/layout/hList6"/>
    <dgm:cxn modelId="{3DDD2F05-FBBB-4D1F-AAD6-ADB344567F37}" type="presParOf" srcId="{7FD25B85-97C1-41BA-A099-CA1EFCCA7787}" destId="{61CA5D87-473D-4FAC-8813-8D8B3E325A30}" srcOrd="1" destOrd="0" presId="urn:microsoft.com/office/officeart/2005/8/layout/hList6"/>
    <dgm:cxn modelId="{E3C262E2-37F5-4C48-B46F-D0EA481A6B0B}" type="presParOf" srcId="{7FD25B85-97C1-41BA-A099-CA1EFCCA7787}" destId="{B4D39FFA-D51B-4073-9313-B0F9B24049B1}" srcOrd="2" destOrd="0" presId="urn:microsoft.com/office/officeart/2005/8/layout/hList6"/>
    <dgm:cxn modelId="{BBD50504-6693-4BE6-BACF-050E2BE87BE2}" type="presParOf" srcId="{7FD25B85-97C1-41BA-A099-CA1EFCCA7787}" destId="{30148A46-5010-49BB-BDBC-2BD7E02EE5E5}" srcOrd="3" destOrd="0" presId="urn:microsoft.com/office/officeart/2005/8/layout/hList6"/>
    <dgm:cxn modelId="{06E7899E-C5A2-48DB-B4E3-05E5F661397A}" type="presParOf" srcId="{7FD25B85-97C1-41BA-A099-CA1EFCCA7787}" destId="{5A651440-B516-4F02-BFBD-904EB1280858}" srcOrd="4" destOrd="0" presId="urn:microsoft.com/office/officeart/2005/8/layout/hList6"/>
    <dgm:cxn modelId="{142EE116-6BC9-4098-9F34-FE8F2CE16C0E}" type="presParOf" srcId="{7FD25B85-97C1-41BA-A099-CA1EFCCA7787}" destId="{C2659BD8-0F52-4BBC-AA33-EF03CC004D3B}" srcOrd="5" destOrd="0" presId="urn:microsoft.com/office/officeart/2005/8/layout/hList6"/>
    <dgm:cxn modelId="{CE5CD22E-7DCB-49C5-A1D6-3CA3AB06F65A}" type="presParOf" srcId="{7FD25B85-97C1-41BA-A099-CA1EFCCA7787}" destId="{BC0A2CB2-AF45-41BC-94E6-B7ACD8288AC5}" srcOrd="6" destOrd="0" presId="urn:microsoft.com/office/officeart/2005/8/layout/hList6"/>
    <dgm:cxn modelId="{D4E71858-AB4E-4C41-A4C1-ABA7A64B86C9}" type="presParOf" srcId="{7FD25B85-97C1-41BA-A099-CA1EFCCA7787}" destId="{6E0BCF95-04B3-4A18-9962-5D49651CCAC9}" srcOrd="7" destOrd="0" presId="urn:microsoft.com/office/officeart/2005/8/layout/hList6"/>
    <dgm:cxn modelId="{5D040333-B4F1-4D04-8175-67EC44DEE44A}" type="presParOf" srcId="{7FD25B85-97C1-41BA-A099-CA1EFCCA7787}" destId="{C568A8C7-7157-48D2-8706-3DE25B24FBE8}" srcOrd="8" destOrd="0" presId="urn:microsoft.com/office/officeart/2005/8/layout/hList6"/>
    <dgm:cxn modelId="{0FECD1AE-3D65-4663-A4A9-E9C26F1F9ED1}" type="presParOf" srcId="{7FD25B85-97C1-41BA-A099-CA1EFCCA7787}" destId="{28368265-39C9-42A8-BC23-08512753E1AF}" srcOrd="9" destOrd="0" presId="urn:microsoft.com/office/officeart/2005/8/layout/hList6"/>
    <dgm:cxn modelId="{0DED29B7-8A44-465F-80C1-EB8263FCD93B}" type="presParOf" srcId="{7FD25B85-97C1-41BA-A099-CA1EFCCA7787}" destId="{B39F427C-0AEF-4B94-8BC0-7614C8818000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2AE6D5-8124-4545-8E38-4D63FEDB1C4F}">
      <dsp:nvSpPr>
        <dsp:cNvPr id="0" name=""/>
        <dsp:cNvSpPr/>
      </dsp:nvSpPr>
      <dsp:spPr>
        <a:xfrm rot="16200000">
          <a:off x="-1658511" y="1659727"/>
          <a:ext cx="5090615" cy="1771160"/>
        </a:xfrm>
        <a:prstGeom prst="flowChartManualOperation">
          <a:avLst/>
        </a:prstGeom>
        <a:solidFill>
          <a:srgbClr val="FF99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Сценарии урока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(2 181)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НОО</a:t>
          </a:r>
          <a:r>
            <a:rPr lang="ru-RU" sz="2200" b="1" kern="1200" dirty="0" smtClean="0">
              <a:solidFill>
                <a:schemeClr val="tx1"/>
              </a:solidFill>
            </a:rPr>
            <a:t> – 782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ООО – 1 123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</a:rPr>
            <a:t>СОО</a:t>
          </a:r>
          <a:r>
            <a:rPr lang="ru-RU" sz="2200" b="1" kern="1200" dirty="0" smtClean="0">
              <a:solidFill>
                <a:schemeClr val="tx1"/>
              </a:solidFill>
            </a:rPr>
            <a:t> - 276</a:t>
          </a:r>
          <a:endParaRPr lang="ru-RU" sz="2200" b="1" kern="1200" dirty="0">
            <a:solidFill>
              <a:schemeClr val="tx1"/>
            </a:solidFill>
          </a:endParaRPr>
        </a:p>
      </dsp:txBody>
      <dsp:txXfrm rot="16200000">
        <a:off x="-1658511" y="1659727"/>
        <a:ext cx="5090615" cy="1771160"/>
      </dsp:txXfrm>
    </dsp:sp>
    <dsp:sp modelId="{B4D39FFA-D51B-4073-9313-B0F9B24049B1}">
      <dsp:nvSpPr>
        <dsp:cNvPr id="0" name=""/>
        <dsp:cNvSpPr/>
      </dsp:nvSpPr>
      <dsp:spPr>
        <a:xfrm rot="16200000">
          <a:off x="388258" y="1516954"/>
          <a:ext cx="5090615" cy="2056706"/>
        </a:xfrm>
        <a:prstGeom prst="flowChartManualOperation">
          <a:avLst/>
        </a:prstGeom>
        <a:solidFill>
          <a:schemeClr val="bg1">
            <a:lumMod val="75000"/>
          </a:schemeClr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Приложения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 (2 939)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</a:rPr>
            <a:t>НОО</a:t>
          </a:r>
          <a:r>
            <a:rPr lang="ru-RU" sz="2200" b="1" kern="1200" dirty="0" smtClean="0">
              <a:solidFill>
                <a:schemeClr val="tx1"/>
              </a:solidFill>
            </a:rPr>
            <a:t> – 1 211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ООО – 1 536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СОО</a:t>
          </a:r>
          <a:r>
            <a:rPr lang="ru-RU" sz="2200" b="1" kern="1200" dirty="0" smtClean="0">
              <a:solidFill>
                <a:schemeClr val="tx1"/>
              </a:solidFill>
            </a:rPr>
            <a:t> - 192</a:t>
          </a:r>
          <a:endParaRPr lang="ru-RU" sz="2200" b="1" kern="1200" dirty="0">
            <a:solidFill>
              <a:schemeClr val="tx1"/>
            </a:solidFill>
          </a:endParaRPr>
        </a:p>
      </dsp:txBody>
      <dsp:txXfrm rot="16200000">
        <a:off x="388258" y="1516954"/>
        <a:ext cx="5090615" cy="2056706"/>
      </dsp:txXfrm>
    </dsp:sp>
    <dsp:sp modelId="{5A651440-B516-4F02-BFBD-904EB1280858}">
      <dsp:nvSpPr>
        <dsp:cNvPr id="0" name=""/>
        <dsp:cNvSpPr/>
      </dsp:nvSpPr>
      <dsp:spPr>
        <a:xfrm rot="16200000">
          <a:off x="2403838" y="1659727"/>
          <a:ext cx="5090615" cy="1771160"/>
        </a:xfrm>
        <a:prstGeom prst="flowChartManualOperation">
          <a:avLst/>
        </a:prstGeom>
        <a:solidFill>
          <a:srgbClr val="FFDD71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Тесты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(2 093)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НОО</a:t>
          </a:r>
          <a:r>
            <a:rPr lang="ru-RU" sz="2200" b="1" kern="1200" dirty="0" smtClean="0">
              <a:solidFill>
                <a:schemeClr val="tx1"/>
              </a:solidFill>
            </a:rPr>
            <a:t> – 836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ООО – 1 008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СОО</a:t>
          </a:r>
          <a:r>
            <a:rPr lang="ru-RU" sz="2200" b="1" kern="1200" dirty="0" smtClean="0">
              <a:solidFill>
                <a:schemeClr val="tx1"/>
              </a:solidFill>
            </a:rPr>
            <a:t> - 249</a:t>
          </a:r>
          <a:endParaRPr lang="ru-RU" sz="2200" b="1" kern="1200" dirty="0">
            <a:solidFill>
              <a:schemeClr val="tx1"/>
            </a:solidFill>
          </a:endParaRPr>
        </a:p>
      </dsp:txBody>
      <dsp:txXfrm rot="16200000">
        <a:off x="2403838" y="1659727"/>
        <a:ext cx="5090615" cy="1771160"/>
      </dsp:txXfrm>
    </dsp:sp>
    <dsp:sp modelId="{BC0A2CB2-AF45-41BC-94E6-B7ACD8288AC5}">
      <dsp:nvSpPr>
        <dsp:cNvPr id="0" name=""/>
        <dsp:cNvSpPr/>
      </dsp:nvSpPr>
      <dsp:spPr>
        <a:xfrm rot="16200000">
          <a:off x="4288428" y="1659727"/>
          <a:ext cx="5090615" cy="1771160"/>
        </a:xfrm>
        <a:prstGeom prst="flowChartManualOperation">
          <a:avLst/>
        </a:prstGeom>
        <a:solidFill>
          <a:srgbClr val="97D4F3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Учебники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(6)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НОО</a:t>
          </a:r>
          <a:r>
            <a:rPr lang="ru-RU" sz="2200" b="1" kern="1200" dirty="0" smtClean="0">
              <a:solidFill>
                <a:schemeClr val="tx1"/>
              </a:solidFill>
            </a:rPr>
            <a:t> –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 ООО – 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</a:rPr>
            <a:t>СОО</a:t>
          </a:r>
          <a:r>
            <a:rPr lang="ru-RU" sz="2200" b="1" kern="1200" dirty="0" smtClean="0">
              <a:solidFill>
                <a:schemeClr val="tx1"/>
              </a:solidFill>
            </a:rPr>
            <a:t> – 2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rgbClr val="590B03"/>
            </a:solidFill>
          </a:endParaRPr>
        </a:p>
      </dsp:txBody>
      <dsp:txXfrm rot="16200000">
        <a:off x="4288428" y="1659727"/>
        <a:ext cx="5090615" cy="1771160"/>
      </dsp:txXfrm>
    </dsp:sp>
    <dsp:sp modelId="{C568A8C7-7157-48D2-8706-3DE25B24FBE8}">
      <dsp:nvSpPr>
        <dsp:cNvPr id="0" name=""/>
        <dsp:cNvSpPr/>
      </dsp:nvSpPr>
      <dsp:spPr>
        <a:xfrm rot="16200000">
          <a:off x="6351569" y="1551181"/>
          <a:ext cx="5090615" cy="1988251"/>
        </a:xfrm>
        <a:prstGeom prst="flowChartManualOperation">
          <a:avLst/>
        </a:prstGeom>
        <a:solidFill>
          <a:srgbClr val="A4F391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rgbClr val="590B03"/>
              </a:solidFill>
            </a:rPr>
            <a:t>Атомики</a:t>
          </a:r>
          <a:r>
            <a:rPr lang="ru-RU" sz="2200" b="1" kern="1200" dirty="0" smtClean="0">
              <a:solidFill>
                <a:srgbClr val="590B03"/>
              </a:solidFill>
            </a:rPr>
            <a:t> (атомарный контент)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(33 209)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НОО</a:t>
          </a:r>
          <a:r>
            <a:rPr lang="ru-RU" sz="2200" b="1" kern="1200" dirty="0" smtClean="0">
              <a:solidFill>
                <a:schemeClr val="tx1"/>
              </a:solidFill>
            </a:rPr>
            <a:t> – 12 850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ООО – 16 808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</a:t>
          </a:r>
          <a:r>
            <a:rPr lang="ru-RU" sz="2200" b="1" kern="1200" dirty="0" err="1" smtClean="0">
              <a:solidFill>
                <a:schemeClr val="tx1"/>
              </a:solidFill>
            </a:rPr>
            <a:t>ОО</a:t>
          </a:r>
          <a:r>
            <a:rPr lang="ru-RU" sz="2200" b="1" kern="1200" dirty="0" smtClean="0">
              <a:solidFill>
                <a:schemeClr val="tx1"/>
              </a:solidFill>
            </a:rPr>
            <a:t> – 3 551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</a:endParaRPr>
        </a:p>
      </dsp:txBody>
      <dsp:txXfrm rot="16200000">
        <a:off x="6351569" y="1551181"/>
        <a:ext cx="5090615" cy="1988251"/>
      </dsp:txXfrm>
    </dsp:sp>
    <dsp:sp modelId="{B39F427C-0AEF-4B94-8BC0-7614C8818000}">
      <dsp:nvSpPr>
        <dsp:cNvPr id="0" name=""/>
        <dsp:cNvSpPr/>
      </dsp:nvSpPr>
      <dsp:spPr>
        <a:xfrm rot="16200000">
          <a:off x="8364111" y="1659727"/>
          <a:ext cx="5090615" cy="1771160"/>
        </a:xfrm>
        <a:prstGeom prst="flowChartManualOperation">
          <a:avLst/>
        </a:prstGeom>
        <a:solidFill>
          <a:srgbClr val="CEB0EE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590B03"/>
              </a:solidFill>
            </a:rPr>
            <a:t>Учебные пособия (75)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 </a:t>
          </a:r>
          <a:r>
            <a:rPr lang="ru-RU" sz="2200" b="1" kern="1200" dirty="0" err="1" smtClean="0">
              <a:solidFill>
                <a:schemeClr val="tx1"/>
              </a:solidFill>
            </a:rPr>
            <a:t>НОО</a:t>
          </a:r>
          <a:r>
            <a:rPr lang="ru-RU" sz="2200" b="1" kern="1200" dirty="0" smtClean="0">
              <a:solidFill>
                <a:schemeClr val="tx1"/>
              </a:solidFill>
            </a:rPr>
            <a:t> – 33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ООО – 32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err="1" smtClean="0">
              <a:solidFill>
                <a:schemeClr val="tx1"/>
              </a:solidFill>
            </a:rPr>
            <a:t>СОО</a:t>
          </a:r>
          <a:r>
            <a:rPr lang="ru-RU" sz="2200" b="1" kern="1200" dirty="0" smtClean="0">
              <a:solidFill>
                <a:schemeClr val="tx1"/>
              </a:solidFill>
            </a:rPr>
            <a:t> - 8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 smtClean="0">
            <a:solidFill>
              <a:srgbClr val="590B03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rgbClr val="590B03"/>
            </a:solidFill>
          </a:endParaRPr>
        </a:p>
      </dsp:txBody>
      <dsp:txXfrm rot="16200000">
        <a:off x="8364111" y="1659727"/>
        <a:ext cx="5090615" cy="1771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FB7ED-EFA5-4F34-AAF0-D3C0CC9859F9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6EA4D-CE43-4A60-8667-6428F39EC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3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FCDC-ED35-4D01-B7C5-2AA27BD173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59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18FCDC-ED35-4D01-B7C5-2AA27BD173A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459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14030-BDE1-41C7-9A6E-1458AB444729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2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E69D-411C-4E30-8946-ACCB68E9917A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2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9F999-3784-4DA9-9EBF-ABBC2B5C6588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39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E6F2-A59E-4E89-B578-0B45A57ED808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384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9FCB-1A47-4938-9900-46934FE42451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1475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46878-E65D-4239-90C5-A29D4E59EE23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83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6EBD-D553-49BF-B993-F683A99002A5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938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BE949-7B34-42E3-A470-71AAFCC3DA60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68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EEC1A-AB78-436C-8A0F-9ABC576C4A58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68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BEC5B-5E0A-4337-B6F8-C9511F3FEBA8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373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93F7-F852-4A2E-8DE0-3754EAACC5B4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60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9E24-713B-4CB1-BC9C-F29A2BD25D27}" type="datetime1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F3EFD-041C-4168-B9AC-F25D36057E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67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u0oicUGDNXc/maxresdefault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84896" y="2538485"/>
            <a:ext cx="8507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</a:rPr>
              <a:t>ОБРАЗОВАТЕЛЬНЫЙ РЕСУРС</a:t>
            </a:r>
          </a:p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</a:rPr>
              <a:t>«МОСКОВСКАЯ ЭЛЕКТРОННАЯ ШКОЛА» - НОВЕЙШИЕ ТЕХНОЛОГИИ ПО </a:t>
            </a:r>
          </a:p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</a:rPr>
              <a:t>СОЗДАНИЮ ЦИФРОВОГО ОБРАЗОВАТЕЛЬНОГО КОНТЕНТА </a:t>
            </a:r>
          </a:p>
          <a:p>
            <a:pPr algn="ctr"/>
            <a:r>
              <a:rPr lang="ru-RU" sz="3600" b="1" dirty="0" smtClean="0">
                <a:ln>
                  <a:solidFill>
                    <a:srgbClr val="C00000"/>
                  </a:solidFill>
                </a:ln>
              </a:rPr>
              <a:t>ПО ПРЕДМЕТУ «ФИЗИЧЕСКАЯ КУЛЬТУРА»</a:t>
            </a:r>
            <a:endParaRPr lang="ru-RU" sz="3600" b="1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5748" y="6396335"/>
            <a:ext cx="4806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Светлана Юрьевна Козлова, к.п.н.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866" y="0"/>
            <a:ext cx="10614262" cy="635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725" y="0"/>
            <a:ext cx="7191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74623" y="6492875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10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275" y="0"/>
            <a:ext cx="11160171" cy="668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5588" y="1"/>
            <a:ext cx="8766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7420" y="3043450"/>
            <a:ext cx="2774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Учебники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047329" y="6301806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11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90" y="0"/>
            <a:ext cx="11447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706" y="0"/>
            <a:ext cx="61797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38397" y="6492875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12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18" y="0"/>
            <a:ext cx="11037343" cy="661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8795" y="0"/>
            <a:ext cx="72817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36729" y="2838735"/>
            <a:ext cx="315657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800000"/>
                </a:solidFill>
              </a:rPr>
              <a:t>Атомарный </a:t>
            </a:r>
          </a:p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контент</a:t>
            </a:r>
          </a:p>
          <a:p>
            <a:pPr algn="ctr"/>
            <a:r>
              <a:rPr lang="ru-RU" sz="4400" b="1" dirty="0" smtClean="0">
                <a:solidFill>
                  <a:srgbClr val="800000"/>
                </a:solidFill>
              </a:rPr>
              <a:t> (</a:t>
            </a:r>
            <a:r>
              <a:rPr lang="ru-RU" sz="4400" b="1" dirty="0" err="1" smtClean="0">
                <a:solidFill>
                  <a:srgbClr val="800000"/>
                </a:solidFill>
              </a:rPr>
              <a:t>атомик</a:t>
            </a:r>
            <a:r>
              <a:rPr lang="ru-RU" sz="4400" b="1" dirty="0" smtClean="0">
                <a:solidFill>
                  <a:srgbClr val="800000"/>
                </a:solidFill>
              </a:rPr>
              <a:t>)</a:t>
            </a:r>
            <a:endParaRPr lang="ru-RU" sz="4400" b="1" dirty="0">
              <a:solidFill>
                <a:srgbClr val="8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70159" y="6306947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13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1447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830" y="0"/>
            <a:ext cx="75929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8363" y="2142699"/>
            <a:ext cx="25506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800000"/>
                </a:solidFill>
              </a:rPr>
              <a:t>Учебные</a:t>
            </a:r>
            <a:endParaRPr lang="ru-RU" sz="4800" b="1" dirty="0" smtClean="0">
              <a:solidFill>
                <a:srgbClr val="800000"/>
              </a:solidFill>
            </a:endParaRPr>
          </a:p>
          <a:p>
            <a:r>
              <a:rPr lang="ru-RU" sz="4800" b="1" dirty="0" smtClean="0">
                <a:solidFill>
                  <a:srgbClr val="800000"/>
                </a:solidFill>
              </a:rPr>
              <a:t> </a:t>
            </a:r>
            <a:r>
              <a:rPr lang="ru-RU" sz="4800" b="1" dirty="0" smtClean="0">
                <a:solidFill>
                  <a:srgbClr val="800000"/>
                </a:solidFill>
              </a:rPr>
              <a:t>пособия</a:t>
            </a:r>
            <a:endParaRPr lang="ru-RU" sz="4800" b="1" dirty="0">
              <a:solidFill>
                <a:srgbClr val="8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38397" y="6267687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14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90" y="0"/>
            <a:ext cx="114478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2758" y="0"/>
            <a:ext cx="7656394" cy="68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60976" y="6301806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15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623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154003" y="6492875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16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kgodovikov.mskobr.ru/images/3%288%29.jpg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9060976" y="6356350"/>
            <a:ext cx="2743200" cy="501650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17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c.pics.livejournal.com/arigato/69251940/200874/200874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30034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357811" y="0"/>
            <a:ext cx="834189" cy="68580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2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8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5693" y="6492875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3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500"/>
            <a:ext cx="11727388" cy="684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27893" cy="67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Схема 14"/>
          <p:cNvGraphicFramePr/>
          <p:nvPr/>
        </p:nvGraphicFramePr>
        <p:xfrm>
          <a:off x="232012" y="1446662"/>
          <a:ext cx="11796215" cy="50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Блок-схема: знак завершения 15"/>
          <p:cNvSpPr/>
          <p:nvPr/>
        </p:nvSpPr>
        <p:spPr>
          <a:xfrm>
            <a:off x="191069" y="232013"/>
            <a:ext cx="11709779" cy="1119116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    В  открытом доступе библиотеки МЭШ по </a:t>
            </a:r>
          </a:p>
          <a:p>
            <a:r>
              <a:rPr lang="ru-RU" sz="2800" b="1" dirty="0" smtClean="0"/>
              <a:t>предмету «Физическая культура» размешены (40 503):</a:t>
            </a:r>
            <a:endParaRPr lang="ru-RU" sz="2800" b="1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44251" y="280579"/>
            <a:ext cx="1310183" cy="94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9252045" y="6312090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4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1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47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6602" y="2043330"/>
            <a:ext cx="3363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590B03"/>
                </a:solidFill>
              </a:rPr>
              <a:t>Сценарии </a:t>
            </a:r>
          </a:p>
          <a:p>
            <a:pPr lvl="0" algn="ctr"/>
            <a:r>
              <a:rPr lang="ru-RU" sz="4800" b="1" dirty="0" smtClean="0">
                <a:solidFill>
                  <a:srgbClr val="590B03"/>
                </a:solidFill>
              </a:rPr>
              <a:t>урока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3828" y="1"/>
            <a:ext cx="7670042" cy="68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89492" y="6312089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5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4785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6602" y="2043330"/>
            <a:ext cx="33637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590B03"/>
                </a:solidFill>
              </a:rPr>
              <a:t>Сценарии </a:t>
            </a:r>
          </a:p>
          <a:p>
            <a:pPr lvl="0" algn="ctr"/>
            <a:r>
              <a:rPr lang="ru-RU" sz="4800" b="1" dirty="0" smtClean="0">
                <a:solidFill>
                  <a:srgbClr val="590B03"/>
                </a:solidFill>
              </a:rPr>
              <a:t>урока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89492" y="6312089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6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806" y="191068"/>
            <a:ext cx="7147209" cy="666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73820" cy="669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252" y="2561946"/>
            <a:ext cx="36293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b="1" dirty="0" smtClean="0">
                <a:solidFill>
                  <a:srgbClr val="590B03"/>
                </a:solidFill>
              </a:rPr>
              <a:t>Приложения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6539" y="1"/>
            <a:ext cx="77394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448800" y="6225061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7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752" y="0"/>
            <a:ext cx="11310298" cy="67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7540" y="0"/>
            <a:ext cx="969445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0" y="2478038"/>
            <a:ext cx="26704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Соотнеси картинку акробатического упражнения с его названием</a:t>
            </a:r>
            <a:endParaRPr lang="ru-RU" sz="24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51544" y="6252357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8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057"/>
            <a:ext cx="11337593" cy="679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2066" y="0"/>
            <a:ext cx="7904921" cy="667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4525" y="2429301"/>
            <a:ext cx="1872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800000"/>
                </a:solidFill>
              </a:rPr>
              <a:t>Тесты</a:t>
            </a:r>
            <a:endParaRPr lang="ru-RU" sz="5400" b="1" dirty="0">
              <a:solidFill>
                <a:srgbClr val="8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79340" y="6293299"/>
            <a:ext cx="2743200" cy="365125"/>
          </a:xfrm>
        </p:spPr>
        <p:txBody>
          <a:bodyPr/>
          <a:lstStyle/>
          <a:p>
            <a:fld id="{D98F3EFD-041C-4168-B9AC-F25D36057E5D}" type="slidenum">
              <a:rPr lang="ru-RU" sz="1800" b="1" smtClean="0">
                <a:solidFill>
                  <a:schemeClr val="tx1"/>
                </a:solidFill>
              </a:rPr>
              <a:pPr/>
              <a:t>9</a:t>
            </a:fld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1355</TotalTime>
  <Words>188</Words>
  <Application>Microsoft Office PowerPoint</Application>
  <PresentationFormat>Произвольный</PresentationFormat>
  <Paragraphs>74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Федосова Анна Александровна</dc:creator>
  <cp:lastModifiedBy>User</cp:lastModifiedBy>
  <cp:revision>89</cp:revision>
  <dcterms:created xsi:type="dcterms:W3CDTF">2019-12-02T14:07:00Z</dcterms:created>
  <dcterms:modified xsi:type="dcterms:W3CDTF">2019-12-18T00:53:10Z</dcterms:modified>
</cp:coreProperties>
</file>