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442A83-EFF6-4028-8CF2-844ED4AF143B}" type="doc">
      <dgm:prSet loTypeId="urn:microsoft.com/office/officeart/2005/8/layout/orgChart1" loCatId="hierarchy" qsTypeId="urn:microsoft.com/office/officeart/2005/8/quickstyle/3d5" qsCatId="3D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920E12A9-CBEC-4540-8895-60ED4223F9FA}">
      <dgm:prSet phldrT="[Текст]"/>
      <dgm:spPr/>
      <dgm:t>
        <a:bodyPr/>
        <a:lstStyle/>
        <a:p>
          <a:r>
            <a:rPr lang="ru-RU" dirty="0" smtClean="0"/>
            <a:t>МЭШ</a:t>
          </a:r>
          <a:endParaRPr lang="ru-RU" dirty="0"/>
        </a:p>
      </dgm:t>
    </dgm:pt>
    <dgm:pt modelId="{5A2B12A2-21E8-4299-BA93-FEBB283F3D94}" type="parTrans" cxnId="{361271A6-4D74-4609-80E9-1132138A33B5}">
      <dgm:prSet/>
      <dgm:spPr/>
      <dgm:t>
        <a:bodyPr/>
        <a:lstStyle/>
        <a:p>
          <a:endParaRPr lang="ru-RU"/>
        </a:p>
      </dgm:t>
    </dgm:pt>
    <dgm:pt modelId="{A897F331-B2D2-41AE-AD97-2D05C75D6B9D}" type="sibTrans" cxnId="{361271A6-4D74-4609-80E9-1132138A33B5}">
      <dgm:prSet/>
      <dgm:spPr/>
      <dgm:t>
        <a:bodyPr/>
        <a:lstStyle/>
        <a:p>
          <a:endParaRPr lang="ru-RU"/>
        </a:p>
      </dgm:t>
    </dgm:pt>
    <dgm:pt modelId="{3AF3D023-D2D3-4BEA-8161-F0A31D5F1E6D}" type="asst">
      <dgm:prSet phldrT="[Текст]"/>
      <dgm:spPr/>
      <dgm:t>
        <a:bodyPr/>
        <a:lstStyle/>
        <a:p>
          <a:r>
            <a:rPr lang="ru-RU" dirty="0" smtClean="0"/>
            <a:t>Серверы</a:t>
          </a:r>
          <a:endParaRPr lang="ru-RU" dirty="0"/>
        </a:p>
      </dgm:t>
    </dgm:pt>
    <dgm:pt modelId="{D57721A7-AECD-487B-B22C-34F1A7BDCA90}" type="parTrans" cxnId="{395EB3CE-F23E-43D8-99D9-D5FC28071318}">
      <dgm:prSet/>
      <dgm:spPr/>
      <dgm:t>
        <a:bodyPr/>
        <a:lstStyle/>
        <a:p>
          <a:endParaRPr lang="ru-RU"/>
        </a:p>
      </dgm:t>
    </dgm:pt>
    <dgm:pt modelId="{1966B57C-51D7-43DD-AA9B-1098F0FA64C0}" type="sibTrans" cxnId="{395EB3CE-F23E-43D8-99D9-D5FC28071318}">
      <dgm:prSet/>
      <dgm:spPr/>
      <dgm:t>
        <a:bodyPr/>
        <a:lstStyle/>
        <a:p>
          <a:endParaRPr lang="ru-RU"/>
        </a:p>
      </dgm:t>
    </dgm:pt>
    <dgm:pt modelId="{87A572AD-C00D-4BBB-81E4-81DFD9ABE00E}">
      <dgm:prSet phldrT="[Текст]"/>
      <dgm:spPr/>
      <dgm:t>
        <a:bodyPr/>
        <a:lstStyle/>
        <a:p>
          <a:r>
            <a:rPr lang="en-US" dirty="0" err="1" smtClean="0"/>
            <a:t>Wi-fi</a:t>
          </a:r>
          <a:r>
            <a:rPr lang="en-US" dirty="0" smtClean="0"/>
            <a:t> </a:t>
          </a:r>
          <a:r>
            <a:rPr lang="ru-RU" dirty="0" smtClean="0"/>
            <a:t>точка</a:t>
          </a:r>
          <a:endParaRPr lang="ru-RU" dirty="0"/>
        </a:p>
      </dgm:t>
    </dgm:pt>
    <dgm:pt modelId="{093D8676-AA83-4283-85DD-6BB95F28216A}" type="parTrans" cxnId="{F424C5E4-1A73-429E-8C83-C2E0BBC7EF1A}">
      <dgm:prSet/>
      <dgm:spPr/>
      <dgm:t>
        <a:bodyPr/>
        <a:lstStyle/>
        <a:p>
          <a:endParaRPr lang="ru-RU"/>
        </a:p>
      </dgm:t>
    </dgm:pt>
    <dgm:pt modelId="{FA0280DA-D97E-4514-8528-1A31E0F18387}" type="sibTrans" cxnId="{F424C5E4-1A73-429E-8C83-C2E0BBC7EF1A}">
      <dgm:prSet/>
      <dgm:spPr/>
      <dgm:t>
        <a:bodyPr/>
        <a:lstStyle/>
        <a:p>
          <a:endParaRPr lang="ru-RU"/>
        </a:p>
      </dgm:t>
    </dgm:pt>
    <dgm:pt modelId="{DD87D3ED-7B98-4968-AF52-1C5AB85AC486}">
      <dgm:prSet phldrT="[Текст]"/>
      <dgm:spPr/>
      <dgm:t>
        <a:bodyPr/>
        <a:lstStyle/>
        <a:p>
          <a:r>
            <a:rPr lang="ru-RU" dirty="0" smtClean="0"/>
            <a:t>Моноблок</a:t>
          </a:r>
          <a:endParaRPr lang="ru-RU" dirty="0"/>
        </a:p>
      </dgm:t>
    </dgm:pt>
    <dgm:pt modelId="{60EDF14A-5167-4C7A-AD7C-CCCA9AB2D9DE}" type="parTrans" cxnId="{EFBD885F-36BF-4AE4-BECF-5F868CD6691D}">
      <dgm:prSet/>
      <dgm:spPr/>
      <dgm:t>
        <a:bodyPr/>
        <a:lstStyle/>
        <a:p>
          <a:endParaRPr lang="ru-RU"/>
        </a:p>
      </dgm:t>
    </dgm:pt>
    <dgm:pt modelId="{E8409804-8D5E-44BB-9E31-B5BA02C5E84E}" type="sibTrans" cxnId="{EFBD885F-36BF-4AE4-BECF-5F868CD6691D}">
      <dgm:prSet/>
      <dgm:spPr/>
      <dgm:t>
        <a:bodyPr/>
        <a:lstStyle/>
        <a:p>
          <a:endParaRPr lang="ru-RU"/>
        </a:p>
      </dgm:t>
    </dgm:pt>
    <dgm:pt modelId="{4E57799B-3531-44E2-B1B9-D7F62C3EA92E}">
      <dgm:prSet phldrT="[Текст]"/>
      <dgm:spPr/>
      <dgm:t>
        <a:bodyPr/>
        <a:lstStyle/>
        <a:p>
          <a:r>
            <a:rPr lang="ru-RU" dirty="0" smtClean="0"/>
            <a:t>Ноутбук</a:t>
          </a:r>
          <a:endParaRPr lang="ru-RU" dirty="0"/>
        </a:p>
      </dgm:t>
    </dgm:pt>
    <dgm:pt modelId="{065F94D1-755C-4FCF-A793-09874766FDAD}" type="parTrans" cxnId="{7B3BE978-14DD-472C-A0C6-8F87F4D2EA75}">
      <dgm:prSet/>
      <dgm:spPr/>
      <dgm:t>
        <a:bodyPr/>
        <a:lstStyle/>
        <a:p>
          <a:endParaRPr lang="ru-RU"/>
        </a:p>
      </dgm:t>
    </dgm:pt>
    <dgm:pt modelId="{C2CC1E72-6C6C-4FD5-B434-8340D84B86A1}" type="sibTrans" cxnId="{7B3BE978-14DD-472C-A0C6-8F87F4D2EA75}">
      <dgm:prSet/>
      <dgm:spPr/>
      <dgm:t>
        <a:bodyPr/>
        <a:lstStyle/>
        <a:p>
          <a:endParaRPr lang="ru-RU"/>
        </a:p>
      </dgm:t>
    </dgm:pt>
    <dgm:pt modelId="{9D534300-05EA-4DD7-B1E1-5E6987FD49F7}" type="pres">
      <dgm:prSet presAssocID="{9F442A83-EFF6-4028-8CF2-844ED4AF143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0F01C37-4676-445C-AFCB-A26CC51697E8}" type="pres">
      <dgm:prSet presAssocID="{920E12A9-CBEC-4540-8895-60ED4223F9FA}" presName="hierRoot1" presStyleCnt="0">
        <dgm:presLayoutVars>
          <dgm:hierBranch val="init"/>
        </dgm:presLayoutVars>
      </dgm:prSet>
      <dgm:spPr/>
    </dgm:pt>
    <dgm:pt modelId="{71C8F27C-48FE-4195-97EC-BE61024BF4EB}" type="pres">
      <dgm:prSet presAssocID="{920E12A9-CBEC-4540-8895-60ED4223F9FA}" presName="rootComposite1" presStyleCnt="0"/>
      <dgm:spPr/>
    </dgm:pt>
    <dgm:pt modelId="{2C23FC95-960A-4216-A4CF-751741EEAF8D}" type="pres">
      <dgm:prSet presAssocID="{920E12A9-CBEC-4540-8895-60ED4223F9FA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F0C70F8-2438-41F0-AD23-BE89F0251A45}" type="pres">
      <dgm:prSet presAssocID="{920E12A9-CBEC-4540-8895-60ED4223F9FA}" presName="rootConnector1" presStyleLbl="node1" presStyleIdx="0" presStyleCnt="0"/>
      <dgm:spPr/>
      <dgm:t>
        <a:bodyPr/>
        <a:lstStyle/>
        <a:p>
          <a:endParaRPr lang="ru-RU"/>
        </a:p>
      </dgm:t>
    </dgm:pt>
    <dgm:pt modelId="{3AC69AFD-FDCD-40CC-9A8D-C05859D5CE28}" type="pres">
      <dgm:prSet presAssocID="{920E12A9-CBEC-4540-8895-60ED4223F9FA}" presName="hierChild2" presStyleCnt="0"/>
      <dgm:spPr/>
    </dgm:pt>
    <dgm:pt modelId="{57D7D6EA-6329-4F27-916C-193B24DE948D}" type="pres">
      <dgm:prSet presAssocID="{093D8676-AA83-4283-85DD-6BB95F28216A}" presName="Name37" presStyleLbl="parChTrans1D2" presStyleIdx="0" presStyleCnt="4"/>
      <dgm:spPr/>
      <dgm:t>
        <a:bodyPr/>
        <a:lstStyle/>
        <a:p>
          <a:endParaRPr lang="ru-RU"/>
        </a:p>
      </dgm:t>
    </dgm:pt>
    <dgm:pt modelId="{DE466E62-FE36-446F-95C4-738B11B18BD8}" type="pres">
      <dgm:prSet presAssocID="{87A572AD-C00D-4BBB-81E4-81DFD9ABE00E}" presName="hierRoot2" presStyleCnt="0">
        <dgm:presLayoutVars>
          <dgm:hierBranch val="init"/>
        </dgm:presLayoutVars>
      </dgm:prSet>
      <dgm:spPr/>
    </dgm:pt>
    <dgm:pt modelId="{DC61356C-BC66-45EE-8F09-2C6E44A8AF3A}" type="pres">
      <dgm:prSet presAssocID="{87A572AD-C00D-4BBB-81E4-81DFD9ABE00E}" presName="rootComposite" presStyleCnt="0"/>
      <dgm:spPr/>
    </dgm:pt>
    <dgm:pt modelId="{D8084B48-3E0F-4E14-9280-C762F9C921A6}" type="pres">
      <dgm:prSet presAssocID="{87A572AD-C00D-4BBB-81E4-81DFD9ABE00E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AF364AE-FFBB-4308-BC88-B058E8E8F25B}" type="pres">
      <dgm:prSet presAssocID="{87A572AD-C00D-4BBB-81E4-81DFD9ABE00E}" presName="rootConnector" presStyleLbl="node2" presStyleIdx="0" presStyleCnt="3"/>
      <dgm:spPr/>
      <dgm:t>
        <a:bodyPr/>
        <a:lstStyle/>
        <a:p>
          <a:endParaRPr lang="ru-RU"/>
        </a:p>
      </dgm:t>
    </dgm:pt>
    <dgm:pt modelId="{A6CEF861-41AE-462E-953F-62DF2CD47BEF}" type="pres">
      <dgm:prSet presAssocID="{87A572AD-C00D-4BBB-81E4-81DFD9ABE00E}" presName="hierChild4" presStyleCnt="0"/>
      <dgm:spPr/>
    </dgm:pt>
    <dgm:pt modelId="{055DA967-BF7B-40B4-9A66-4C30C56F951D}" type="pres">
      <dgm:prSet presAssocID="{87A572AD-C00D-4BBB-81E4-81DFD9ABE00E}" presName="hierChild5" presStyleCnt="0"/>
      <dgm:spPr/>
    </dgm:pt>
    <dgm:pt modelId="{C30BDAC5-3AF9-497B-8283-187D50256780}" type="pres">
      <dgm:prSet presAssocID="{60EDF14A-5167-4C7A-AD7C-CCCA9AB2D9DE}" presName="Name37" presStyleLbl="parChTrans1D2" presStyleIdx="1" presStyleCnt="4"/>
      <dgm:spPr/>
      <dgm:t>
        <a:bodyPr/>
        <a:lstStyle/>
        <a:p>
          <a:endParaRPr lang="ru-RU"/>
        </a:p>
      </dgm:t>
    </dgm:pt>
    <dgm:pt modelId="{22D4F2F7-ADF6-4FB2-BF06-D91BCFA342B0}" type="pres">
      <dgm:prSet presAssocID="{DD87D3ED-7B98-4968-AF52-1C5AB85AC486}" presName="hierRoot2" presStyleCnt="0">
        <dgm:presLayoutVars>
          <dgm:hierBranch val="init"/>
        </dgm:presLayoutVars>
      </dgm:prSet>
      <dgm:spPr/>
    </dgm:pt>
    <dgm:pt modelId="{86154888-9248-4F05-9025-C4D61FBE6C85}" type="pres">
      <dgm:prSet presAssocID="{DD87D3ED-7B98-4968-AF52-1C5AB85AC486}" presName="rootComposite" presStyleCnt="0"/>
      <dgm:spPr/>
    </dgm:pt>
    <dgm:pt modelId="{2A7608CF-1317-40FF-94A7-625B5199ED61}" type="pres">
      <dgm:prSet presAssocID="{DD87D3ED-7B98-4968-AF52-1C5AB85AC486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62F4414-1FBF-4718-9C47-B491EFF8329F}" type="pres">
      <dgm:prSet presAssocID="{DD87D3ED-7B98-4968-AF52-1C5AB85AC486}" presName="rootConnector" presStyleLbl="node2" presStyleIdx="1" presStyleCnt="3"/>
      <dgm:spPr/>
      <dgm:t>
        <a:bodyPr/>
        <a:lstStyle/>
        <a:p>
          <a:endParaRPr lang="ru-RU"/>
        </a:p>
      </dgm:t>
    </dgm:pt>
    <dgm:pt modelId="{354D83E9-7679-4ED9-9FC0-81F56673644C}" type="pres">
      <dgm:prSet presAssocID="{DD87D3ED-7B98-4968-AF52-1C5AB85AC486}" presName="hierChild4" presStyleCnt="0"/>
      <dgm:spPr/>
    </dgm:pt>
    <dgm:pt modelId="{71C39F68-4854-4DCD-BA20-2A0AA9706D92}" type="pres">
      <dgm:prSet presAssocID="{DD87D3ED-7B98-4968-AF52-1C5AB85AC486}" presName="hierChild5" presStyleCnt="0"/>
      <dgm:spPr/>
    </dgm:pt>
    <dgm:pt modelId="{58F178BC-EEA4-4455-98C1-FEFD22C7D87D}" type="pres">
      <dgm:prSet presAssocID="{065F94D1-755C-4FCF-A793-09874766FDAD}" presName="Name37" presStyleLbl="parChTrans1D2" presStyleIdx="2" presStyleCnt="4"/>
      <dgm:spPr/>
      <dgm:t>
        <a:bodyPr/>
        <a:lstStyle/>
        <a:p>
          <a:endParaRPr lang="ru-RU"/>
        </a:p>
      </dgm:t>
    </dgm:pt>
    <dgm:pt modelId="{CBA10C36-968D-437C-939E-504DBC296C1B}" type="pres">
      <dgm:prSet presAssocID="{4E57799B-3531-44E2-B1B9-D7F62C3EA92E}" presName="hierRoot2" presStyleCnt="0">
        <dgm:presLayoutVars>
          <dgm:hierBranch val="init"/>
        </dgm:presLayoutVars>
      </dgm:prSet>
      <dgm:spPr/>
    </dgm:pt>
    <dgm:pt modelId="{FB31C064-D011-4B29-94A0-BE30D8218E1B}" type="pres">
      <dgm:prSet presAssocID="{4E57799B-3531-44E2-B1B9-D7F62C3EA92E}" presName="rootComposite" presStyleCnt="0"/>
      <dgm:spPr/>
    </dgm:pt>
    <dgm:pt modelId="{9F724C55-659C-4BCA-B8D4-46BEDD075100}" type="pres">
      <dgm:prSet presAssocID="{4E57799B-3531-44E2-B1B9-D7F62C3EA92E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4B22943-DCA6-4560-A864-4CFA86B8C396}" type="pres">
      <dgm:prSet presAssocID="{4E57799B-3531-44E2-B1B9-D7F62C3EA92E}" presName="rootConnector" presStyleLbl="node2" presStyleIdx="2" presStyleCnt="3"/>
      <dgm:spPr/>
      <dgm:t>
        <a:bodyPr/>
        <a:lstStyle/>
        <a:p>
          <a:endParaRPr lang="ru-RU"/>
        </a:p>
      </dgm:t>
    </dgm:pt>
    <dgm:pt modelId="{6D528E0E-7D96-42B2-A6DB-965E15ADE985}" type="pres">
      <dgm:prSet presAssocID="{4E57799B-3531-44E2-B1B9-D7F62C3EA92E}" presName="hierChild4" presStyleCnt="0"/>
      <dgm:spPr/>
    </dgm:pt>
    <dgm:pt modelId="{7485DC62-CF93-4A05-8034-B17E82CA8F05}" type="pres">
      <dgm:prSet presAssocID="{4E57799B-3531-44E2-B1B9-D7F62C3EA92E}" presName="hierChild5" presStyleCnt="0"/>
      <dgm:spPr/>
    </dgm:pt>
    <dgm:pt modelId="{542DAC26-9A80-4A36-A4DA-862A85856FB3}" type="pres">
      <dgm:prSet presAssocID="{920E12A9-CBEC-4540-8895-60ED4223F9FA}" presName="hierChild3" presStyleCnt="0"/>
      <dgm:spPr/>
    </dgm:pt>
    <dgm:pt modelId="{155BBE19-4B3D-4BD1-B493-6E926EA454BC}" type="pres">
      <dgm:prSet presAssocID="{D57721A7-AECD-487B-B22C-34F1A7BDCA90}" presName="Name111" presStyleLbl="parChTrans1D2" presStyleIdx="3" presStyleCnt="4"/>
      <dgm:spPr/>
      <dgm:t>
        <a:bodyPr/>
        <a:lstStyle/>
        <a:p>
          <a:endParaRPr lang="ru-RU"/>
        </a:p>
      </dgm:t>
    </dgm:pt>
    <dgm:pt modelId="{2CBEA68E-3BD6-41FF-8BAF-62D48F02CA27}" type="pres">
      <dgm:prSet presAssocID="{3AF3D023-D2D3-4BEA-8161-F0A31D5F1E6D}" presName="hierRoot3" presStyleCnt="0">
        <dgm:presLayoutVars>
          <dgm:hierBranch val="init"/>
        </dgm:presLayoutVars>
      </dgm:prSet>
      <dgm:spPr/>
    </dgm:pt>
    <dgm:pt modelId="{43BC795D-7B02-479C-ACCB-6DAEE192CA22}" type="pres">
      <dgm:prSet presAssocID="{3AF3D023-D2D3-4BEA-8161-F0A31D5F1E6D}" presName="rootComposite3" presStyleCnt="0"/>
      <dgm:spPr/>
    </dgm:pt>
    <dgm:pt modelId="{A945F79C-D5A0-466D-A4FE-558FD3A1117F}" type="pres">
      <dgm:prSet presAssocID="{3AF3D023-D2D3-4BEA-8161-F0A31D5F1E6D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8EDF6E7-548F-4C54-B466-BEF65C127D49}" type="pres">
      <dgm:prSet presAssocID="{3AF3D023-D2D3-4BEA-8161-F0A31D5F1E6D}" presName="rootConnector3" presStyleLbl="asst1" presStyleIdx="0" presStyleCnt="1"/>
      <dgm:spPr/>
      <dgm:t>
        <a:bodyPr/>
        <a:lstStyle/>
        <a:p>
          <a:endParaRPr lang="ru-RU"/>
        </a:p>
      </dgm:t>
    </dgm:pt>
    <dgm:pt modelId="{2A0D98D4-13E4-41A9-840D-DAAD10BDA9F8}" type="pres">
      <dgm:prSet presAssocID="{3AF3D023-D2D3-4BEA-8161-F0A31D5F1E6D}" presName="hierChild6" presStyleCnt="0"/>
      <dgm:spPr/>
    </dgm:pt>
    <dgm:pt modelId="{2BFFAF7F-7A75-40FF-BA32-D3F6693142EB}" type="pres">
      <dgm:prSet presAssocID="{3AF3D023-D2D3-4BEA-8161-F0A31D5F1E6D}" presName="hierChild7" presStyleCnt="0"/>
      <dgm:spPr/>
    </dgm:pt>
  </dgm:ptLst>
  <dgm:cxnLst>
    <dgm:cxn modelId="{395EB3CE-F23E-43D8-99D9-D5FC28071318}" srcId="{920E12A9-CBEC-4540-8895-60ED4223F9FA}" destId="{3AF3D023-D2D3-4BEA-8161-F0A31D5F1E6D}" srcOrd="0" destOrd="0" parTransId="{D57721A7-AECD-487B-B22C-34F1A7BDCA90}" sibTransId="{1966B57C-51D7-43DD-AA9B-1098F0FA64C0}"/>
    <dgm:cxn modelId="{8A3254E3-E4C6-4EC6-9B8C-29FBF942903C}" type="presOf" srcId="{3AF3D023-D2D3-4BEA-8161-F0A31D5F1E6D}" destId="{A945F79C-D5A0-466D-A4FE-558FD3A1117F}" srcOrd="0" destOrd="0" presId="urn:microsoft.com/office/officeart/2005/8/layout/orgChart1"/>
    <dgm:cxn modelId="{B5522CE5-9951-40FE-9893-01CC66527C84}" type="presOf" srcId="{60EDF14A-5167-4C7A-AD7C-CCCA9AB2D9DE}" destId="{C30BDAC5-3AF9-497B-8283-187D50256780}" srcOrd="0" destOrd="0" presId="urn:microsoft.com/office/officeart/2005/8/layout/orgChart1"/>
    <dgm:cxn modelId="{EFBD885F-36BF-4AE4-BECF-5F868CD6691D}" srcId="{920E12A9-CBEC-4540-8895-60ED4223F9FA}" destId="{DD87D3ED-7B98-4968-AF52-1C5AB85AC486}" srcOrd="2" destOrd="0" parTransId="{60EDF14A-5167-4C7A-AD7C-CCCA9AB2D9DE}" sibTransId="{E8409804-8D5E-44BB-9E31-B5BA02C5E84E}"/>
    <dgm:cxn modelId="{2A841170-ECF3-4B32-A62F-DC7EB45B1303}" type="presOf" srcId="{3AF3D023-D2D3-4BEA-8161-F0A31D5F1E6D}" destId="{A8EDF6E7-548F-4C54-B466-BEF65C127D49}" srcOrd="1" destOrd="0" presId="urn:microsoft.com/office/officeart/2005/8/layout/orgChart1"/>
    <dgm:cxn modelId="{3695F6DD-A336-48EC-BE2C-4C48EE07D5ED}" type="presOf" srcId="{920E12A9-CBEC-4540-8895-60ED4223F9FA}" destId="{3F0C70F8-2438-41F0-AD23-BE89F0251A45}" srcOrd="1" destOrd="0" presId="urn:microsoft.com/office/officeart/2005/8/layout/orgChart1"/>
    <dgm:cxn modelId="{53DEF66E-781E-42FA-8104-DBB2042F8493}" type="presOf" srcId="{87A572AD-C00D-4BBB-81E4-81DFD9ABE00E}" destId="{D8084B48-3E0F-4E14-9280-C762F9C921A6}" srcOrd="0" destOrd="0" presId="urn:microsoft.com/office/officeart/2005/8/layout/orgChart1"/>
    <dgm:cxn modelId="{7B3BE978-14DD-472C-A0C6-8F87F4D2EA75}" srcId="{920E12A9-CBEC-4540-8895-60ED4223F9FA}" destId="{4E57799B-3531-44E2-B1B9-D7F62C3EA92E}" srcOrd="3" destOrd="0" parTransId="{065F94D1-755C-4FCF-A793-09874766FDAD}" sibTransId="{C2CC1E72-6C6C-4FD5-B434-8340D84B86A1}"/>
    <dgm:cxn modelId="{F424C5E4-1A73-429E-8C83-C2E0BBC7EF1A}" srcId="{920E12A9-CBEC-4540-8895-60ED4223F9FA}" destId="{87A572AD-C00D-4BBB-81E4-81DFD9ABE00E}" srcOrd="1" destOrd="0" parTransId="{093D8676-AA83-4283-85DD-6BB95F28216A}" sibTransId="{FA0280DA-D97E-4514-8528-1A31E0F18387}"/>
    <dgm:cxn modelId="{2AE7EB46-B124-491B-B720-0DF0E8900CE5}" type="presOf" srcId="{4E57799B-3531-44E2-B1B9-D7F62C3EA92E}" destId="{9F724C55-659C-4BCA-B8D4-46BEDD075100}" srcOrd="0" destOrd="0" presId="urn:microsoft.com/office/officeart/2005/8/layout/orgChart1"/>
    <dgm:cxn modelId="{57487C5B-3D4A-47B0-9B70-4C0CAA309B9F}" type="presOf" srcId="{D57721A7-AECD-487B-B22C-34F1A7BDCA90}" destId="{155BBE19-4B3D-4BD1-B493-6E926EA454BC}" srcOrd="0" destOrd="0" presId="urn:microsoft.com/office/officeart/2005/8/layout/orgChart1"/>
    <dgm:cxn modelId="{4A90F452-531B-41E3-9B77-BA9AA343EB67}" type="presOf" srcId="{4E57799B-3531-44E2-B1B9-D7F62C3EA92E}" destId="{84B22943-DCA6-4560-A864-4CFA86B8C396}" srcOrd="1" destOrd="0" presId="urn:microsoft.com/office/officeart/2005/8/layout/orgChart1"/>
    <dgm:cxn modelId="{4C672667-3668-461A-A032-D820007C4E78}" type="presOf" srcId="{093D8676-AA83-4283-85DD-6BB95F28216A}" destId="{57D7D6EA-6329-4F27-916C-193B24DE948D}" srcOrd="0" destOrd="0" presId="urn:microsoft.com/office/officeart/2005/8/layout/orgChart1"/>
    <dgm:cxn modelId="{0D95E95A-5066-408C-BEC9-92EFAE07F99A}" type="presOf" srcId="{87A572AD-C00D-4BBB-81E4-81DFD9ABE00E}" destId="{7AF364AE-FFBB-4308-BC88-B058E8E8F25B}" srcOrd="1" destOrd="0" presId="urn:microsoft.com/office/officeart/2005/8/layout/orgChart1"/>
    <dgm:cxn modelId="{5B0C0809-09F0-4C4F-AB37-93C3806B84DD}" type="presOf" srcId="{065F94D1-755C-4FCF-A793-09874766FDAD}" destId="{58F178BC-EEA4-4455-98C1-FEFD22C7D87D}" srcOrd="0" destOrd="0" presId="urn:microsoft.com/office/officeart/2005/8/layout/orgChart1"/>
    <dgm:cxn modelId="{4FE967B7-D15C-44B3-9AA8-AC6DFAEDC62D}" type="presOf" srcId="{9F442A83-EFF6-4028-8CF2-844ED4AF143B}" destId="{9D534300-05EA-4DD7-B1E1-5E6987FD49F7}" srcOrd="0" destOrd="0" presId="urn:microsoft.com/office/officeart/2005/8/layout/orgChart1"/>
    <dgm:cxn modelId="{D76932F8-4678-4377-B2DC-3EDD20750B41}" type="presOf" srcId="{DD87D3ED-7B98-4968-AF52-1C5AB85AC486}" destId="{C62F4414-1FBF-4718-9C47-B491EFF8329F}" srcOrd="1" destOrd="0" presId="urn:microsoft.com/office/officeart/2005/8/layout/orgChart1"/>
    <dgm:cxn modelId="{9C36FC11-7C66-4801-B687-3CBFFD954CF8}" type="presOf" srcId="{920E12A9-CBEC-4540-8895-60ED4223F9FA}" destId="{2C23FC95-960A-4216-A4CF-751741EEAF8D}" srcOrd="0" destOrd="0" presId="urn:microsoft.com/office/officeart/2005/8/layout/orgChart1"/>
    <dgm:cxn modelId="{00D0D9B3-0249-442F-BCEC-D2E1252EFB58}" type="presOf" srcId="{DD87D3ED-7B98-4968-AF52-1C5AB85AC486}" destId="{2A7608CF-1317-40FF-94A7-625B5199ED61}" srcOrd="0" destOrd="0" presId="urn:microsoft.com/office/officeart/2005/8/layout/orgChart1"/>
    <dgm:cxn modelId="{361271A6-4D74-4609-80E9-1132138A33B5}" srcId="{9F442A83-EFF6-4028-8CF2-844ED4AF143B}" destId="{920E12A9-CBEC-4540-8895-60ED4223F9FA}" srcOrd="0" destOrd="0" parTransId="{5A2B12A2-21E8-4299-BA93-FEBB283F3D94}" sibTransId="{A897F331-B2D2-41AE-AD97-2D05C75D6B9D}"/>
    <dgm:cxn modelId="{4C74918B-7404-441D-B46B-275767F23CCD}" type="presParOf" srcId="{9D534300-05EA-4DD7-B1E1-5E6987FD49F7}" destId="{B0F01C37-4676-445C-AFCB-A26CC51697E8}" srcOrd="0" destOrd="0" presId="urn:microsoft.com/office/officeart/2005/8/layout/orgChart1"/>
    <dgm:cxn modelId="{12FD7382-FE5D-4B7A-BC37-07B3E8ADA28C}" type="presParOf" srcId="{B0F01C37-4676-445C-AFCB-A26CC51697E8}" destId="{71C8F27C-48FE-4195-97EC-BE61024BF4EB}" srcOrd="0" destOrd="0" presId="urn:microsoft.com/office/officeart/2005/8/layout/orgChart1"/>
    <dgm:cxn modelId="{76844EC7-B13B-4C2E-A116-ABE8943DB48B}" type="presParOf" srcId="{71C8F27C-48FE-4195-97EC-BE61024BF4EB}" destId="{2C23FC95-960A-4216-A4CF-751741EEAF8D}" srcOrd="0" destOrd="0" presId="urn:microsoft.com/office/officeart/2005/8/layout/orgChart1"/>
    <dgm:cxn modelId="{BCE6114E-28EC-4915-BC7F-B27F5D786011}" type="presParOf" srcId="{71C8F27C-48FE-4195-97EC-BE61024BF4EB}" destId="{3F0C70F8-2438-41F0-AD23-BE89F0251A45}" srcOrd="1" destOrd="0" presId="urn:microsoft.com/office/officeart/2005/8/layout/orgChart1"/>
    <dgm:cxn modelId="{519157BE-FFBD-4BF9-A881-3BD94BC0FD8C}" type="presParOf" srcId="{B0F01C37-4676-445C-AFCB-A26CC51697E8}" destId="{3AC69AFD-FDCD-40CC-9A8D-C05859D5CE28}" srcOrd="1" destOrd="0" presId="urn:microsoft.com/office/officeart/2005/8/layout/orgChart1"/>
    <dgm:cxn modelId="{13CC7695-0199-499B-A373-A0EB918EB800}" type="presParOf" srcId="{3AC69AFD-FDCD-40CC-9A8D-C05859D5CE28}" destId="{57D7D6EA-6329-4F27-916C-193B24DE948D}" srcOrd="0" destOrd="0" presId="urn:microsoft.com/office/officeart/2005/8/layout/orgChart1"/>
    <dgm:cxn modelId="{05045F55-2403-48E6-92C2-65E5F4CFB1B3}" type="presParOf" srcId="{3AC69AFD-FDCD-40CC-9A8D-C05859D5CE28}" destId="{DE466E62-FE36-446F-95C4-738B11B18BD8}" srcOrd="1" destOrd="0" presId="urn:microsoft.com/office/officeart/2005/8/layout/orgChart1"/>
    <dgm:cxn modelId="{E3B6644F-CDFA-419D-A713-40AAEECB4164}" type="presParOf" srcId="{DE466E62-FE36-446F-95C4-738B11B18BD8}" destId="{DC61356C-BC66-45EE-8F09-2C6E44A8AF3A}" srcOrd="0" destOrd="0" presId="urn:microsoft.com/office/officeart/2005/8/layout/orgChart1"/>
    <dgm:cxn modelId="{D445F96F-17A5-4B7E-A12F-ABB878AC850E}" type="presParOf" srcId="{DC61356C-BC66-45EE-8F09-2C6E44A8AF3A}" destId="{D8084B48-3E0F-4E14-9280-C762F9C921A6}" srcOrd="0" destOrd="0" presId="urn:microsoft.com/office/officeart/2005/8/layout/orgChart1"/>
    <dgm:cxn modelId="{59FFB8DE-0C8B-4FA6-A726-8F870F8AE81D}" type="presParOf" srcId="{DC61356C-BC66-45EE-8F09-2C6E44A8AF3A}" destId="{7AF364AE-FFBB-4308-BC88-B058E8E8F25B}" srcOrd="1" destOrd="0" presId="urn:microsoft.com/office/officeart/2005/8/layout/orgChart1"/>
    <dgm:cxn modelId="{1BE88946-1485-44BD-ABE4-0F64A0FFB46A}" type="presParOf" srcId="{DE466E62-FE36-446F-95C4-738B11B18BD8}" destId="{A6CEF861-41AE-462E-953F-62DF2CD47BEF}" srcOrd="1" destOrd="0" presId="urn:microsoft.com/office/officeart/2005/8/layout/orgChart1"/>
    <dgm:cxn modelId="{D5F02E82-0C37-4975-91D3-2BD0CB496B2A}" type="presParOf" srcId="{DE466E62-FE36-446F-95C4-738B11B18BD8}" destId="{055DA967-BF7B-40B4-9A66-4C30C56F951D}" srcOrd="2" destOrd="0" presId="urn:microsoft.com/office/officeart/2005/8/layout/orgChart1"/>
    <dgm:cxn modelId="{30AE348E-17DF-4BDF-BD23-6E1BBB44EFA6}" type="presParOf" srcId="{3AC69AFD-FDCD-40CC-9A8D-C05859D5CE28}" destId="{C30BDAC5-3AF9-497B-8283-187D50256780}" srcOrd="2" destOrd="0" presId="urn:microsoft.com/office/officeart/2005/8/layout/orgChart1"/>
    <dgm:cxn modelId="{7FB373FB-A94B-423F-B5B3-A25A521D10EE}" type="presParOf" srcId="{3AC69AFD-FDCD-40CC-9A8D-C05859D5CE28}" destId="{22D4F2F7-ADF6-4FB2-BF06-D91BCFA342B0}" srcOrd="3" destOrd="0" presId="urn:microsoft.com/office/officeart/2005/8/layout/orgChart1"/>
    <dgm:cxn modelId="{B69F7277-AF9D-4537-912F-80B95E331DE4}" type="presParOf" srcId="{22D4F2F7-ADF6-4FB2-BF06-D91BCFA342B0}" destId="{86154888-9248-4F05-9025-C4D61FBE6C85}" srcOrd="0" destOrd="0" presId="urn:microsoft.com/office/officeart/2005/8/layout/orgChart1"/>
    <dgm:cxn modelId="{DCA802A7-1B9C-4DF3-BEF3-97934CBF74EC}" type="presParOf" srcId="{86154888-9248-4F05-9025-C4D61FBE6C85}" destId="{2A7608CF-1317-40FF-94A7-625B5199ED61}" srcOrd="0" destOrd="0" presId="urn:microsoft.com/office/officeart/2005/8/layout/orgChart1"/>
    <dgm:cxn modelId="{32ADF661-1715-4877-B688-5A3751FA146C}" type="presParOf" srcId="{86154888-9248-4F05-9025-C4D61FBE6C85}" destId="{C62F4414-1FBF-4718-9C47-B491EFF8329F}" srcOrd="1" destOrd="0" presId="urn:microsoft.com/office/officeart/2005/8/layout/orgChart1"/>
    <dgm:cxn modelId="{EF3B2898-6E1B-4DAD-AD9A-89C583EA4921}" type="presParOf" srcId="{22D4F2F7-ADF6-4FB2-BF06-D91BCFA342B0}" destId="{354D83E9-7679-4ED9-9FC0-81F56673644C}" srcOrd="1" destOrd="0" presId="urn:microsoft.com/office/officeart/2005/8/layout/orgChart1"/>
    <dgm:cxn modelId="{7A3F246F-7458-493E-B489-3D8880A8B170}" type="presParOf" srcId="{22D4F2F7-ADF6-4FB2-BF06-D91BCFA342B0}" destId="{71C39F68-4854-4DCD-BA20-2A0AA9706D92}" srcOrd="2" destOrd="0" presId="urn:microsoft.com/office/officeart/2005/8/layout/orgChart1"/>
    <dgm:cxn modelId="{3598F556-76A0-428F-9526-40C543EED153}" type="presParOf" srcId="{3AC69AFD-FDCD-40CC-9A8D-C05859D5CE28}" destId="{58F178BC-EEA4-4455-98C1-FEFD22C7D87D}" srcOrd="4" destOrd="0" presId="urn:microsoft.com/office/officeart/2005/8/layout/orgChart1"/>
    <dgm:cxn modelId="{B6808D73-6A75-4642-BCF8-A2B938BD644B}" type="presParOf" srcId="{3AC69AFD-FDCD-40CC-9A8D-C05859D5CE28}" destId="{CBA10C36-968D-437C-939E-504DBC296C1B}" srcOrd="5" destOrd="0" presId="urn:microsoft.com/office/officeart/2005/8/layout/orgChart1"/>
    <dgm:cxn modelId="{EAA99655-2FB8-4D28-B86D-8C6C0C6645C7}" type="presParOf" srcId="{CBA10C36-968D-437C-939E-504DBC296C1B}" destId="{FB31C064-D011-4B29-94A0-BE30D8218E1B}" srcOrd="0" destOrd="0" presId="urn:microsoft.com/office/officeart/2005/8/layout/orgChart1"/>
    <dgm:cxn modelId="{EDC24760-74AD-4E6D-972D-CA10B984D161}" type="presParOf" srcId="{FB31C064-D011-4B29-94A0-BE30D8218E1B}" destId="{9F724C55-659C-4BCA-B8D4-46BEDD075100}" srcOrd="0" destOrd="0" presId="urn:microsoft.com/office/officeart/2005/8/layout/orgChart1"/>
    <dgm:cxn modelId="{6E72CC8B-C0E7-44B1-BE90-43DE7CE2EF29}" type="presParOf" srcId="{FB31C064-D011-4B29-94A0-BE30D8218E1B}" destId="{84B22943-DCA6-4560-A864-4CFA86B8C396}" srcOrd="1" destOrd="0" presId="urn:microsoft.com/office/officeart/2005/8/layout/orgChart1"/>
    <dgm:cxn modelId="{F91C76D5-A1C8-4CFF-B71B-F124B3B020EA}" type="presParOf" srcId="{CBA10C36-968D-437C-939E-504DBC296C1B}" destId="{6D528E0E-7D96-42B2-A6DB-965E15ADE985}" srcOrd="1" destOrd="0" presId="urn:microsoft.com/office/officeart/2005/8/layout/orgChart1"/>
    <dgm:cxn modelId="{A87238ED-6649-4FED-8D80-8C5EFD544821}" type="presParOf" srcId="{CBA10C36-968D-437C-939E-504DBC296C1B}" destId="{7485DC62-CF93-4A05-8034-B17E82CA8F05}" srcOrd="2" destOrd="0" presId="urn:microsoft.com/office/officeart/2005/8/layout/orgChart1"/>
    <dgm:cxn modelId="{59B60B04-3DEC-4533-B646-55268E3E8F84}" type="presParOf" srcId="{B0F01C37-4676-445C-AFCB-A26CC51697E8}" destId="{542DAC26-9A80-4A36-A4DA-862A85856FB3}" srcOrd="2" destOrd="0" presId="urn:microsoft.com/office/officeart/2005/8/layout/orgChart1"/>
    <dgm:cxn modelId="{5552DC98-D8A0-43F5-A4A2-182D61BBEB24}" type="presParOf" srcId="{542DAC26-9A80-4A36-A4DA-862A85856FB3}" destId="{155BBE19-4B3D-4BD1-B493-6E926EA454BC}" srcOrd="0" destOrd="0" presId="urn:microsoft.com/office/officeart/2005/8/layout/orgChart1"/>
    <dgm:cxn modelId="{B90E12ED-9E8D-47AE-8773-A0263A8A302D}" type="presParOf" srcId="{542DAC26-9A80-4A36-A4DA-862A85856FB3}" destId="{2CBEA68E-3BD6-41FF-8BAF-62D48F02CA27}" srcOrd="1" destOrd="0" presId="urn:microsoft.com/office/officeart/2005/8/layout/orgChart1"/>
    <dgm:cxn modelId="{2614414A-FE4A-4EC6-B8C1-FB3B608A5ECF}" type="presParOf" srcId="{2CBEA68E-3BD6-41FF-8BAF-62D48F02CA27}" destId="{43BC795D-7B02-479C-ACCB-6DAEE192CA22}" srcOrd="0" destOrd="0" presId="urn:microsoft.com/office/officeart/2005/8/layout/orgChart1"/>
    <dgm:cxn modelId="{6CD9DB95-F2AD-4F65-B9FF-850CF81F3F72}" type="presParOf" srcId="{43BC795D-7B02-479C-ACCB-6DAEE192CA22}" destId="{A945F79C-D5A0-466D-A4FE-558FD3A1117F}" srcOrd="0" destOrd="0" presId="urn:microsoft.com/office/officeart/2005/8/layout/orgChart1"/>
    <dgm:cxn modelId="{16A85A92-4F19-42CB-BDC1-EDE7D1C25D02}" type="presParOf" srcId="{43BC795D-7B02-479C-ACCB-6DAEE192CA22}" destId="{A8EDF6E7-548F-4C54-B466-BEF65C127D49}" srcOrd="1" destOrd="0" presId="urn:microsoft.com/office/officeart/2005/8/layout/orgChart1"/>
    <dgm:cxn modelId="{8A30FAD6-EABF-4A25-A01C-7E2ADE1DC1F3}" type="presParOf" srcId="{2CBEA68E-3BD6-41FF-8BAF-62D48F02CA27}" destId="{2A0D98D4-13E4-41A9-840D-DAAD10BDA9F8}" srcOrd="1" destOrd="0" presId="urn:microsoft.com/office/officeart/2005/8/layout/orgChart1"/>
    <dgm:cxn modelId="{8C555831-7E8C-41CD-BCB2-A742B21CEED8}" type="presParOf" srcId="{2CBEA68E-3BD6-41FF-8BAF-62D48F02CA27}" destId="{2BFFAF7F-7A75-40FF-BA32-D3F6693142EB}" srcOrd="2" destOrd="0" presId="urn:microsoft.com/office/officeart/2005/8/layout/orgChart1"/>
  </dgm:cxnLst>
  <dgm:bg>
    <a:effectLst>
      <a:outerShdw blurRad="50800" dist="50800" dir="5400000" algn="ctr" rotWithShape="0">
        <a:srgbClr val="000000">
          <a:alpha val="49000"/>
        </a:srgbClr>
      </a:outerShdw>
    </a:effectLst>
  </dgm:bg>
  <dgm:whole>
    <a:effectLst/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442A83-EFF6-4028-8CF2-844ED4AF143B}" type="doc">
      <dgm:prSet loTypeId="urn:microsoft.com/office/officeart/2005/8/layout/orgChart1" loCatId="hierarchy" qsTypeId="urn:microsoft.com/office/officeart/2005/8/quickstyle/3d5" qsCatId="3D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920E12A9-CBEC-4540-8895-60ED4223F9FA}">
      <dgm:prSet phldrT="[Текст]" custT="1"/>
      <dgm:spPr/>
      <dgm:t>
        <a:bodyPr/>
        <a:lstStyle/>
        <a:p>
          <a:r>
            <a:rPr lang="ru-RU" sz="2400" dirty="0" smtClean="0"/>
            <a:t>МЭШ</a:t>
          </a:r>
          <a:endParaRPr lang="ru-RU" sz="2400" dirty="0"/>
        </a:p>
      </dgm:t>
    </dgm:pt>
    <dgm:pt modelId="{5A2B12A2-21E8-4299-BA93-FEBB283F3D94}" type="parTrans" cxnId="{361271A6-4D74-4609-80E9-1132138A33B5}">
      <dgm:prSet/>
      <dgm:spPr/>
      <dgm:t>
        <a:bodyPr/>
        <a:lstStyle/>
        <a:p>
          <a:endParaRPr lang="ru-RU" sz="1800"/>
        </a:p>
      </dgm:t>
    </dgm:pt>
    <dgm:pt modelId="{A897F331-B2D2-41AE-AD97-2D05C75D6B9D}" type="sibTrans" cxnId="{361271A6-4D74-4609-80E9-1132138A33B5}">
      <dgm:prSet/>
      <dgm:spPr/>
      <dgm:t>
        <a:bodyPr/>
        <a:lstStyle/>
        <a:p>
          <a:endParaRPr lang="ru-RU" sz="1800"/>
        </a:p>
      </dgm:t>
    </dgm:pt>
    <dgm:pt modelId="{3AF3D023-D2D3-4BEA-8161-F0A31D5F1E6D}" type="asst">
      <dgm:prSet phldrT="[Текст]" custT="1"/>
      <dgm:spPr/>
      <dgm:t>
        <a:bodyPr/>
        <a:lstStyle/>
        <a:p>
          <a:r>
            <a:rPr lang="ru-RU" sz="2400" dirty="0" smtClean="0"/>
            <a:t>Контент</a:t>
          </a:r>
          <a:endParaRPr lang="ru-RU" sz="2400" dirty="0"/>
        </a:p>
      </dgm:t>
    </dgm:pt>
    <dgm:pt modelId="{D57721A7-AECD-487B-B22C-34F1A7BDCA90}" type="parTrans" cxnId="{395EB3CE-F23E-43D8-99D9-D5FC28071318}">
      <dgm:prSet/>
      <dgm:spPr/>
      <dgm:t>
        <a:bodyPr/>
        <a:lstStyle/>
        <a:p>
          <a:endParaRPr lang="ru-RU" sz="2000"/>
        </a:p>
      </dgm:t>
    </dgm:pt>
    <dgm:pt modelId="{1966B57C-51D7-43DD-AA9B-1098F0FA64C0}" type="sibTrans" cxnId="{395EB3CE-F23E-43D8-99D9-D5FC28071318}">
      <dgm:prSet/>
      <dgm:spPr/>
      <dgm:t>
        <a:bodyPr/>
        <a:lstStyle/>
        <a:p>
          <a:endParaRPr lang="ru-RU" sz="1800"/>
        </a:p>
      </dgm:t>
    </dgm:pt>
    <dgm:pt modelId="{87A572AD-C00D-4BBB-81E4-81DFD9ABE00E}">
      <dgm:prSet phldrT="[Текст]" custT="1"/>
      <dgm:spPr/>
      <dgm:t>
        <a:bodyPr/>
        <a:lstStyle/>
        <a:p>
          <a:r>
            <a:rPr lang="ru-RU" sz="2400" dirty="0" smtClean="0"/>
            <a:t>Электронный журнал</a:t>
          </a:r>
          <a:endParaRPr lang="ru-RU" sz="2400" dirty="0"/>
        </a:p>
      </dgm:t>
    </dgm:pt>
    <dgm:pt modelId="{093D8676-AA83-4283-85DD-6BB95F28216A}" type="parTrans" cxnId="{F424C5E4-1A73-429E-8C83-C2E0BBC7EF1A}">
      <dgm:prSet/>
      <dgm:spPr/>
      <dgm:t>
        <a:bodyPr/>
        <a:lstStyle/>
        <a:p>
          <a:endParaRPr lang="ru-RU" sz="2000"/>
        </a:p>
      </dgm:t>
    </dgm:pt>
    <dgm:pt modelId="{FA0280DA-D97E-4514-8528-1A31E0F18387}" type="sibTrans" cxnId="{F424C5E4-1A73-429E-8C83-C2E0BBC7EF1A}">
      <dgm:prSet/>
      <dgm:spPr/>
      <dgm:t>
        <a:bodyPr/>
        <a:lstStyle/>
        <a:p>
          <a:endParaRPr lang="ru-RU" sz="1800"/>
        </a:p>
      </dgm:t>
    </dgm:pt>
    <dgm:pt modelId="{DD87D3ED-7B98-4968-AF52-1C5AB85AC486}">
      <dgm:prSet phldrT="[Текст]" custT="1"/>
      <dgm:spPr/>
      <dgm:t>
        <a:bodyPr/>
        <a:lstStyle/>
        <a:p>
          <a:r>
            <a:rPr lang="ru-RU" sz="2000" dirty="0" smtClean="0"/>
            <a:t>Интерактивная лаборатория</a:t>
          </a:r>
          <a:endParaRPr lang="ru-RU" sz="2000" dirty="0"/>
        </a:p>
      </dgm:t>
    </dgm:pt>
    <dgm:pt modelId="{60EDF14A-5167-4C7A-AD7C-CCCA9AB2D9DE}" type="parTrans" cxnId="{EFBD885F-36BF-4AE4-BECF-5F868CD6691D}">
      <dgm:prSet/>
      <dgm:spPr/>
      <dgm:t>
        <a:bodyPr/>
        <a:lstStyle/>
        <a:p>
          <a:endParaRPr lang="ru-RU" sz="2000"/>
        </a:p>
      </dgm:t>
    </dgm:pt>
    <dgm:pt modelId="{E8409804-8D5E-44BB-9E31-B5BA02C5E84E}" type="sibTrans" cxnId="{EFBD885F-36BF-4AE4-BECF-5F868CD6691D}">
      <dgm:prSet/>
      <dgm:spPr/>
      <dgm:t>
        <a:bodyPr/>
        <a:lstStyle/>
        <a:p>
          <a:endParaRPr lang="ru-RU" sz="1800"/>
        </a:p>
      </dgm:t>
    </dgm:pt>
    <dgm:pt modelId="{4E57799B-3531-44E2-B1B9-D7F62C3EA92E}">
      <dgm:prSet phldrT="[Текст]" custT="1"/>
      <dgm:spPr/>
      <dgm:t>
        <a:bodyPr/>
        <a:lstStyle/>
        <a:p>
          <a:r>
            <a:rPr lang="ru-RU" sz="2400" dirty="0" smtClean="0"/>
            <a:t>Библиотека</a:t>
          </a:r>
          <a:endParaRPr lang="ru-RU" sz="2400" dirty="0"/>
        </a:p>
      </dgm:t>
    </dgm:pt>
    <dgm:pt modelId="{065F94D1-755C-4FCF-A793-09874766FDAD}" type="parTrans" cxnId="{7B3BE978-14DD-472C-A0C6-8F87F4D2EA75}">
      <dgm:prSet/>
      <dgm:spPr/>
      <dgm:t>
        <a:bodyPr/>
        <a:lstStyle/>
        <a:p>
          <a:endParaRPr lang="ru-RU" sz="2000"/>
        </a:p>
      </dgm:t>
    </dgm:pt>
    <dgm:pt modelId="{C2CC1E72-6C6C-4FD5-B434-8340D84B86A1}" type="sibTrans" cxnId="{7B3BE978-14DD-472C-A0C6-8F87F4D2EA75}">
      <dgm:prSet/>
      <dgm:spPr/>
      <dgm:t>
        <a:bodyPr/>
        <a:lstStyle/>
        <a:p>
          <a:endParaRPr lang="ru-RU" sz="1800"/>
        </a:p>
      </dgm:t>
    </dgm:pt>
    <dgm:pt modelId="{9D534300-05EA-4DD7-B1E1-5E6987FD49F7}" type="pres">
      <dgm:prSet presAssocID="{9F442A83-EFF6-4028-8CF2-844ED4AF143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0F01C37-4676-445C-AFCB-A26CC51697E8}" type="pres">
      <dgm:prSet presAssocID="{920E12A9-CBEC-4540-8895-60ED4223F9FA}" presName="hierRoot1" presStyleCnt="0">
        <dgm:presLayoutVars>
          <dgm:hierBranch val="init"/>
        </dgm:presLayoutVars>
      </dgm:prSet>
      <dgm:spPr/>
    </dgm:pt>
    <dgm:pt modelId="{71C8F27C-48FE-4195-97EC-BE61024BF4EB}" type="pres">
      <dgm:prSet presAssocID="{920E12A9-CBEC-4540-8895-60ED4223F9FA}" presName="rootComposite1" presStyleCnt="0"/>
      <dgm:spPr/>
    </dgm:pt>
    <dgm:pt modelId="{2C23FC95-960A-4216-A4CF-751741EEAF8D}" type="pres">
      <dgm:prSet presAssocID="{920E12A9-CBEC-4540-8895-60ED4223F9FA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F0C70F8-2438-41F0-AD23-BE89F0251A45}" type="pres">
      <dgm:prSet presAssocID="{920E12A9-CBEC-4540-8895-60ED4223F9FA}" presName="rootConnector1" presStyleLbl="node1" presStyleIdx="0" presStyleCnt="0"/>
      <dgm:spPr/>
      <dgm:t>
        <a:bodyPr/>
        <a:lstStyle/>
        <a:p>
          <a:endParaRPr lang="ru-RU"/>
        </a:p>
      </dgm:t>
    </dgm:pt>
    <dgm:pt modelId="{3AC69AFD-FDCD-40CC-9A8D-C05859D5CE28}" type="pres">
      <dgm:prSet presAssocID="{920E12A9-CBEC-4540-8895-60ED4223F9FA}" presName="hierChild2" presStyleCnt="0"/>
      <dgm:spPr/>
    </dgm:pt>
    <dgm:pt modelId="{57D7D6EA-6329-4F27-916C-193B24DE948D}" type="pres">
      <dgm:prSet presAssocID="{093D8676-AA83-4283-85DD-6BB95F28216A}" presName="Name37" presStyleLbl="parChTrans1D2" presStyleIdx="0" presStyleCnt="4"/>
      <dgm:spPr/>
      <dgm:t>
        <a:bodyPr/>
        <a:lstStyle/>
        <a:p>
          <a:endParaRPr lang="ru-RU"/>
        </a:p>
      </dgm:t>
    </dgm:pt>
    <dgm:pt modelId="{DE466E62-FE36-446F-95C4-738B11B18BD8}" type="pres">
      <dgm:prSet presAssocID="{87A572AD-C00D-4BBB-81E4-81DFD9ABE00E}" presName="hierRoot2" presStyleCnt="0">
        <dgm:presLayoutVars>
          <dgm:hierBranch val="init"/>
        </dgm:presLayoutVars>
      </dgm:prSet>
      <dgm:spPr/>
    </dgm:pt>
    <dgm:pt modelId="{DC61356C-BC66-45EE-8F09-2C6E44A8AF3A}" type="pres">
      <dgm:prSet presAssocID="{87A572AD-C00D-4BBB-81E4-81DFD9ABE00E}" presName="rootComposite" presStyleCnt="0"/>
      <dgm:spPr/>
    </dgm:pt>
    <dgm:pt modelId="{D8084B48-3E0F-4E14-9280-C762F9C921A6}" type="pres">
      <dgm:prSet presAssocID="{87A572AD-C00D-4BBB-81E4-81DFD9ABE00E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AF364AE-FFBB-4308-BC88-B058E8E8F25B}" type="pres">
      <dgm:prSet presAssocID="{87A572AD-C00D-4BBB-81E4-81DFD9ABE00E}" presName="rootConnector" presStyleLbl="node2" presStyleIdx="0" presStyleCnt="3"/>
      <dgm:spPr/>
      <dgm:t>
        <a:bodyPr/>
        <a:lstStyle/>
        <a:p>
          <a:endParaRPr lang="ru-RU"/>
        </a:p>
      </dgm:t>
    </dgm:pt>
    <dgm:pt modelId="{A6CEF861-41AE-462E-953F-62DF2CD47BEF}" type="pres">
      <dgm:prSet presAssocID="{87A572AD-C00D-4BBB-81E4-81DFD9ABE00E}" presName="hierChild4" presStyleCnt="0"/>
      <dgm:spPr/>
    </dgm:pt>
    <dgm:pt modelId="{055DA967-BF7B-40B4-9A66-4C30C56F951D}" type="pres">
      <dgm:prSet presAssocID="{87A572AD-C00D-4BBB-81E4-81DFD9ABE00E}" presName="hierChild5" presStyleCnt="0"/>
      <dgm:spPr/>
    </dgm:pt>
    <dgm:pt modelId="{C30BDAC5-3AF9-497B-8283-187D50256780}" type="pres">
      <dgm:prSet presAssocID="{60EDF14A-5167-4C7A-AD7C-CCCA9AB2D9DE}" presName="Name37" presStyleLbl="parChTrans1D2" presStyleIdx="1" presStyleCnt="4"/>
      <dgm:spPr/>
      <dgm:t>
        <a:bodyPr/>
        <a:lstStyle/>
        <a:p>
          <a:endParaRPr lang="ru-RU"/>
        </a:p>
      </dgm:t>
    </dgm:pt>
    <dgm:pt modelId="{22D4F2F7-ADF6-4FB2-BF06-D91BCFA342B0}" type="pres">
      <dgm:prSet presAssocID="{DD87D3ED-7B98-4968-AF52-1C5AB85AC486}" presName="hierRoot2" presStyleCnt="0">
        <dgm:presLayoutVars>
          <dgm:hierBranch val="init"/>
        </dgm:presLayoutVars>
      </dgm:prSet>
      <dgm:spPr/>
    </dgm:pt>
    <dgm:pt modelId="{86154888-9248-4F05-9025-C4D61FBE6C85}" type="pres">
      <dgm:prSet presAssocID="{DD87D3ED-7B98-4968-AF52-1C5AB85AC486}" presName="rootComposite" presStyleCnt="0"/>
      <dgm:spPr/>
    </dgm:pt>
    <dgm:pt modelId="{2A7608CF-1317-40FF-94A7-625B5199ED61}" type="pres">
      <dgm:prSet presAssocID="{DD87D3ED-7B98-4968-AF52-1C5AB85AC486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62F4414-1FBF-4718-9C47-B491EFF8329F}" type="pres">
      <dgm:prSet presAssocID="{DD87D3ED-7B98-4968-AF52-1C5AB85AC486}" presName="rootConnector" presStyleLbl="node2" presStyleIdx="1" presStyleCnt="3"/>
      <dgm:spPr/>
      <dgm:t>
        <a:bodyPr/>
        <a:lstStyle/>
        <a:p>
          <a:endParaRPr lang="ru-RU"/>
        </a:p>
      </dgm:t>
    </dgm:pt>
    <dgm:pt modelId="{354D83E9-7679-4ED9-9FC0-81F56673644C}" type="pres">
      <dgm:prSet presAssocID="{DD87D3ED-7B98-4968-AF52-1C5AB85AC486}" presName="hierChild4" presStyleCnt="0"/>
      <dgm:spPr/>
    </dgm:pt>
    <dgm:pt modelId="{71C39F68-4854-4DCD-BA20-2A0AA9706D92}" type="pres">
      <dgm:prSet presAssocID="{DD87D3ED-7B98-4968-AF52-1C5AB85AC486}" presName="hierChild5" presStyleCnt="0"/>
      <dgm:spPr/>
    </dgm:pt>
    <dgm:pt modelId="{58F178BC-EEA4-4455-98C1-FEFD22C7D87D}" type="pres">
      <dgm:prSet presAssocID="{065F94D1-755C-4FCF-A793-09874766FDAD}" presName="Name37" presStyleLbl="parChTrans1D2" presStyleIdx="2" presStyleCnt="4"/>
      <dgm:spPr/>
      <dgm:t>
        <a:bodyPr/>
        <a:lstStyle/>
        <a:p>
          <a:endParaRPr lang="ru-RU"/>
        </a:p>
      </dgm:t>
    </dgm:pt>
    <dgm:pt modelId="{CBA10C36-968D-437C-939E-504DBC296C1B}" type="pres">
      <dgm:prSet presAssocID="{4E57799B-3531-44E2-B1B9-D7F62C3EA92E}" presName="hierRoot2" presStyleCnt="0">
        <dgm:presLayoutVars>
          <dgm:hierBranch val="init"/>
        </dgm:presLayoutVars>
      </dgm:prSet>
      <dgm:spPr/>
    </dgm:pt>
    <dgm:pt modelId="{FB31C064-D011-4B29-94A0-BE30D8218E1B}" type="pres">
      <dgm:prSet presAssocID="{4E57799B-3531-44E2-B1B9-D7F62C3EA92E}" presName="rootComposite" presStyleCnt="0"/>
      <dgm:spPr/>
    </dgm:pt>
    <dgm:pt modelId="{9F724C55-659C-4BCA-B8D4-46BEDD075100}" type="pres">
      <dgm:prSet presAssocID="{4E57799B-3531-44E2-B1B9-D7F62C3EA92E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4B22943-DCA6-4560-A864-4CFA86B8C396}" type="pres">
      <dgm:prSet presAssocID="{4E57799B-3531-44E2-B1B9-D7F62C3EA92E}" presName="rootConnector" presStyleLbl="node2" presStyleIdx="2" presStyleCnt="3"/>
      <dgm:spPr/>
      <dgm:t>
        <a:bodyPr/>
        <a:lstStyle/>
        <a:p>
          <a:endParaRPr lang="ru-RU"/>
        </a:p>
      </dgm:t>
    </dgm:pt>
    <dgm:pt modelId="{6D528E0E-7D96-42B2-A6DB-965E15ADE985}" type="pres">
      <dgm:prSet presAssocID="{4E57799B-3531-44E2-B1B9-D7F62C3EA92E}" presName="hierChild4" presStyleCnt="0"/>
      <dgm:spPr/>
    </dgm:pt>
    <dgm:pt modelId="{7485DC62-CF93-4A05-8034-B17E82CA8F05}" type="pres">
      <dgm:prSet presAssocID="{4E57799B-3531-44E2-B1B9-D7F62C3EA92E}" presName="hierChild5" presStyleCnt="0"/>
      <dgm:spPr/>
    </dgm:pt>
    <dgm:pt modelId="{542DAC26-9A80-4A36-A4DA-862A85856FB3}" type="pres">
      <dgm:prSet presAssocID="{920E12A9-CBEC-4540-8895-60ED4223F9FA}" presName="hierChild3" presStyleCnt="0"/>
      <dgm:spPr/>
    </dgm:pt>
    <dgm:pt modelId="{155BBE19-4B3D-4BD1-B493-6E926EA454BC}" type="pres">
      <dgm:prSet presAssocID="{D57721A7-AECD-487B-B22C-34F1A7BDCA90}" presName="Name111" presStyleLbl="parChTrans1D2" presStyleIdx="3" presStyleCnt="4"/>
      <dgm:spPr/>
      <dgm:t>
        <a:bodyPr/>
        <a:lstStyle/>
        <a:p>
          <a:endParaRPr lang="ru-RU"/>
        </a:p>
      </dgm:t>
    </dgm:pt>
    <dgm:pt modelId="{2CBEA68E-3BD6-41FF-8BAF-62D48F02CA27}" type="pres">
      <dgm:prSet presAssocID="{3AF3D023-D2D3-4BEA-8161-F0A31D5F1E6D}" presName="hierRoot3" presStyleCnt="0">
        <dgm:presLayoutVars>
          <dgm:hierBranch val="init"/>
        </dgm:presLayoutVars>
      </dgm:prSet>
      <dgm:spPr/>
    </dgm:pt>
    <dgm:pt modelId="{43BC795D-7B02-479C-ACCB-6DAEE192CA22}" type="pres">
      <dgm:prSet presAssocID="{3AF3D023-D2D3-4BEA-8161-F0A31D5F1E6D}" presName="rootComposite3" presStyleCnt="0"/>
      <dgm:spPr/>
    </dgm:pt>
    <dgm:pt modelId="{A945F79C-D5A0-466D-A4FE-558FD3A1117F}" type="pres">
      <dgm:prSet presAssocID="{3AF3D023-D2D3-4BEA-8161-F0A31D5F1E6D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8EDF6E7-548F-4C54-B466-BEF65C127D49}" type="pres">
      <dgm:prSet presAssocID="{3AF3D023-D2D3-4BEA-8161-F0A31D5F1E6D}" presName="rootConnector3" presStyleLbl="asst1" presStyleIdx="0" presStyleCnt="1"/>
      <dgm:spPr/>
      <dgm:t>
        <a:bodyPr/>
        <a:lstStyle/>
        <a:p>
          <a:endParaRPr lang="ru-RU"/>
        </a:p>
      </dgm:t>
    </dgm:pt>
    <dgm:pt modelId="{2A0D98D4-13E4-41A9-840D-DAAD10BDA9F8}" type="pres">
      <dgm:prSet presAssocID="{3AF3D023-D2D3-4BEA-8161-F0A31D5F1E6D}" presName="hierChild6" presStyleCnt="0"/>
      <dgm:spPr/>
    </dgm:pt>
    <dgm:pt modelId="{2BFFAF7F-7A75-40FF-BA32-D3F6693142EB}" type="pres">
      <dgm:prSet presAssocID="{3AF3D023-D2D3-4BEA-8161-F0A31D5F1E6D}" presName="hierChild7" presStyleCnt="0"/>
      <dgm:spPr/>
    </dgm:pt>
  </dgm:ptLst>
  <dgm:cxnLst>
    <dgm:cxn modelId="{B5522CE5-9951-40FE-9893-01CC66527C84}" type="presOf" srcId="{60EDF14A-5167-4C7A-AD7C-CCCA9AB2D9DE}" destId="{C30BDAC5-3AF9-497B-8283-187D50256780}" srcOrd="0" destOrd="0" presId="urn:microsoft.com/office/officeart/2005/8/layout/orgChart1"/>
    <dgm:cxn modelId="{0D95E95A-5066-408C-BEC9-92EFAE07F99A}" type="presOf" srcId="{87A572AD-C00D-4BBB-81E4-81DFD9ABE00E}" destId="{7AF364AE-FFBB-4308-BC88-B058E8E8F25B}" srcOrd="1" destOrd="0" presId="urn:microsoft.com/office/officeart/2005/8/layout/orgChart1"/>
    <dgm:cxn modelId="{4FE967B7-D15C-44B3-9AA8-AC6DFAEDC62D}" type="presOf" srcId="{9F442A83-EFF6-4028-8CF2-844ED4AF143B}" destId="{9D534300-05EA-4DD7-B1E1-5E6987FD49F7}" srcOrd="0" destOrd="0" presId="urn:microsoft.com/office/officeart/2005/8/layout/orgChart1"/>
    <dgm:cxn modelId="{F424C5E4-1A73-429E-8C83-C2E0BBC7EF1A}" srcId="{920E12A9-CBEC-4540-8895-60ED4223F9FA}" destId="{87A572AD-C00D-4BBB-81E4-81DFD9ABE00E}" srcOrd="1" destOrd="0" parTransId="{093D8676-AA83-4283-85DD-6BB95F28216A}" sibTransId="{FA0280DA-D97E-4514-8528-1A31E0F18387}"/>
    <dgm:cxn modelId="{2AE7EB46-B124-491B-B720-0DF0E8900CE5}" type="presOf" srcId="{4E57799B-3531-44E2-B1B9-D7F62C3EA92E}" destId="{9F724C55-659C-4BCA-B8D4-46BEDD075100}" srcOrd="0" destOrd="0" presId="urn:microsoft.com/office/officeart/2005/8/layout/orgChart1"/>
    <dgm:cxn modelId="{4A90F452-531B-41E3-9B77-BA9AA343EB67}" type="presOf" srcId="{4E57799B-3531-44E2-B1B9-D7F62C3EA92E}" destId="{84B22943-DCA6-4560-A864-4CFA86B8C396}" srcOrd="1" destOrd="0" presId="urn:microsoft.com/office/officeart/2005/8/layout/orgChart1"/>
    <dgm:cxn modelId="{57487C5B-3D4A-47B0-9B70-4C0CAA309B9F}" type="presOf" srcId="{D57721A7-AECD-487B-B22C-34F1A7BDCA90}" destId="{155BBE19-4B3D-4BD1-B493-6E926EA454BC}" srcOrd="0" destOrd="0" presId="urn:microsoft.com/office/officeart/2005/8/layout/orgChart1"/>
    <dgm:cxn modelId="{3695F6DD-A336-48EC-BE2C-4C48EE07D5ED}" type="presOf" srcId="{920E12A9-CBEC-4540-8895-60ED4223F9FA}" destId="{3F0C70F8-2438-41F0-AD23-BE89F0251A45}" srcOrd="1" destOrd="0" presId="urn:microsoft.com/office/officeart/2005/8/layout/orgChart1"/>
    <dgm:cxn modelId="{9C36FC11-7C66-4801-B687-3CBFFD954CF8}" type="presOf" srcId="{920E12A9-CBEC-4540-8895-60ED4223F9FA}" destId="{2C23FC95-960A-4216-A4CF-751741EEAF8D}" srcOrd="0" destOrd="0" presId="urn:microsoft.com/office/officeart/2005/8/layout/orgChart1"/>
    <dgm:cxn modelId="{361271A6-4D74-4609-80E9-1132138A33B5}" srcId="{9F442A83-EFF6-4028-8CF2-844ED4AF143B}" destId="{920E12A9-CBEC-4540-8895-60ED4223F9FA}" srcOrd="0" destOrd="0" parTransId="{5A2B12A2-21E8-4299-BA93-FEBB283F3D94}" sibTransId="{A897F331-B2D2-41AE-AD97-2D05C75D6B9D}"/>
    <dgm:cxn modelId="{53DEF66E-781E-42FA-8104-DBB2042F8493}" type="presOf" srcId="{87A572AD-C00D-4BBB-81E4-81DFD9ABE00E}" destId="{D8084B48-3E0F-4E14-9280-C762F9C921A6}" srcOrd="0" destOrd="0" presId="urn:microsoft.com/office/officeart/2005/8/layout/orgChart1"/>
    <dgm:cxn modelId="{00D0D9B3-0249-442F-BCEC-D2E1252EFB58}" type="presOf" srcId="{DD87D3ED-7B98-4968-AF52-1C5AB85AC486}" destId="{2A7608CF-1317-40FF-94A7-625B5199ED61}" srcOrd="0" destOrd="0" presId="urn:microsoft.com/office/officeart/2005/8/layout/orgChart1"/>
    <dgm:cxn modelId="{2A841170-ECF3-4B32-A62F-DC7EB45B1303}" type="presOf" srcId="{3AF3D023-D2D3-4BEA-8161-F0A31D5F1E6D}" destId="{A8EDF6E7-548F-4C54-B466-BEF65C127D49}" srcOrd="1" destOrd="0" presId="urn:microsoft.com/office/officeart/2005/8/layout/orgChart1"/>
    <dgm:cxn modelId="{7B3BE978-14DD-472C-A0C6-8F87F4D2EA75}" srcId="{920E12A9-CBEC-4540-8895-60ED4223F9FA}" destId="{4E57799B-3531-44E2-B1B9-D7F62C3EA92E}" srcOrd="3" destOrd="0" parTransId="{065F94D1-755C-4FCF-A793-09874766FDAD}" sibTransId="{C2CC1E72-6C6C-4FD5-B434-8340D84B86A1}"/>
    <dgm:cxn modelId="{5B0C0809-09F0-4C4F-AB37-93C3806B84DD}" type="presOf" srcId="{065F94D1-755C-4FCF-A793-09874766FDAD}" destId="{58F178BC-EEA4-4455-98C1-FEFD22C7D87D}" srcOrd="0" destOrd="0" presId="urn:microsoft.com/office/officeart/2005/8/layout/orgChart1"/>
    <dgm:cxn modelId="{D76932F8-4678-4377-B2DC-3EDD20750B41}" type="presOf" srcId="{DD87D3ED-7B98-4968-AF52-1C5AB85AC486}" destId="{C62F4414-1FBF-4718-9C47-B491EFF8329F}" srcOrd="1" destOrd="0" presId="urn:microsoft.com/office/officeart/2005/8/layout/orgChart1"/>
    <dgm:cxn modelId="{395EB3CE-F23E-43D8-99D9-D5FC28071318}" srcId="{920E12A9-CBEC-4540-8895-60ED4223F9FA}" destId="{3AF3D023-D2D3-4BEA-8161-F0A31D5F1E6D}" srcOrd="0" destOrd="0" parTransId="{D57721A7-AECD-487B-B22C-34F1A7BDCA90}" sibTransId="{1966B57C-51D7-43DD-AA9B-1098F0FA64C0}"/>
    <dgm:cxn modelId="{4C672667-3668-461A-A032-D820007C4E78}" type="presOf" srcId="{093D8676-AA83-4283-85DD-6BB95F28216A}" destId="{57D7D6EA-6329-4F27-916C-193B24DE948D}" srcOrd="0" destOrd="0" presId="urn:microsoft.com/office/officeart/2005/8/layout/orgChart1"/>
    <dgm:cxn modelId="{8A3254E3-E4C6-4EC6-9B8C-29FBF942903C}" type="presOf" srcId="{3AF3D023-D2D3-4BEA-8161-F0A31D5F1E6D}" destId="{A945F79C-D5A0-466D-A4FE-558FD3A1117F}" srcOrd="0" destOrd="0" presId="urn:microsoft.com/office/officeart/2005/8/layout/orgChart1"/>
    <dgm:cxn modelId="{EFBD885F-36BF-4AE4-BECF-5F868CD6691D}" srcId="{920E12A9-CBEC-4540-8895-60ED4223F9FA}" destId="{DD87D3ED-7B98-4968-AF52-1C5AB85AC486}" srcOrd="2" destOrd="0" parTransId="{60EDF14A-5167-4C7A-AD7C-CCCA9AB2D9DE}" sibTransId="{E8409804-8D5E-44BB-9E31-B5BA02C5E84E}"/>
    <dgm:cxn modelId="{4C74918B-7404-441D-B46B-275767F23CCD}" type="presParOf" srcId="{9D534300-05EA-4DD7-B1E1-5E6987FD49F7}" destId="{B0F01C37-4676-445C-AFCB-A26CC51697E8}" srcOrd="0" destOrd="0" presId="urn:microsoft.com/office/officeart/2005/8/layout/orgChart1"/>
    <dgm:cxn modelId="{12FD7382-FE5D-4B7A-BC37-07B3E8ADA28C}" type="presParOf" srcId="{B0F01C37-4676-445C-AFCB-A26CC51697E8}" destId="{71C8F27C-48FE-4195-97EC-BE61024BF4EB}" srcOrd="0" destOrd="0" presId="urn:microsoft.com/office/officeart/2005/8/layout/orgChart1"/>
    <dgm:cxn modelId="{76844EC7-B13B-4C2E-A116-ABE8943DB48B}" type="presParOf" srcId="{71C8F27C-48FE-4195-97EC-BE61024BF4EB}" destId="{2C23FC95-960A-4216-A4CF-751741EEAF8D}" srcOrd="0" destOrd="0" presId="urn:microsoft.com/office/officeart/2005/8/layout/orgChart1"/>
    <dgm:cxn modelId="{BCE6114E-28EC-4915-BC7F-B27F5D786011}" type="presParOf" srcId="{71C8F27C-48FE-4195-97EC-BE61024BF4EB}" destId="{3F0C70F8-2438-41F0-AD23-BE89F0251A45}" srcOrd="1" destOrd="0" presId="urn:microsoft.com/office/officeart/2005/8/layout/orgChart1"/>
    <dgm:cxn modelId="{519157BE-FFBD-4BF9-A881-3BD94BC0FD8C}" type="presParOf" srcId="{B0F01C37-4676-445C-AFCB-A26CC51697E8}" destId="{3AC69AFD-FDCD-40CC-9A8D-C05859D5CE28}" srcOrd="1" destOrd="0" presId="urn:microsoft.com/office/officeart/2005/8/layout/orgChart1"/>
    <dgm:cxn modelId="{13CC7695-0199-499B-A373-A0EB918EB800}" type="presParOf" srcId="{3AC69AFD-FDCD-40CC-9A8D-C05859D5CE28}" destId="{57D7D6EA-6329-4F27-916C-193B24DE948D}" srcOrd="0" destOrd="0" presId="urn:microsoft.com/office/officeart/2005/8/layout/orgChart1"/>
    <dgm:cxn modelId="{05045F55-2403-48E6-92C2-65E5F4CFB1B3}" type="presParOf" srcId="{3AC69AFD-FDCD-40CC-9A8D-C05859D5CE28}" destId="{DE466E62-FE36-446F-95C4-738B11B18BD8}" srcOrd="1" destOrd="0" presId="urn:microsoft.com/office/officeart/2005/8/layout/orgChart1"/>
    <dgm:cxn modelId="{E3B6644F-CDFA-419D-A713-40AAEECB4164}" type="presParOf" srcId="{DE466E62-FE36-446F-95C4-738B11B18BD8}" destId="{DC61356C-BC66-45EE-8F09-2C6E44A8AF3A}" srcOrd="0" destOrd="0" presId="urn:microsoft.com/office/officeart/2005/8/layout/orgChart1"/>
    <dgm:cxn modelId="{D445F96F-17A5-4B7E-A12F-ABB878AC850E}" type="presParOf" srcId="{DC61356C-BC66-45EE-8F09-2C6E44A8AF3A}" destId="{D8084B48-3E0F-4E14-9280-C762F9C921A6}" srcOrd="0" destOrd="0" presId="urn:microsoft.com/office/officeart/2005/8/layout/orgChart1"/>
    <dgm:cxn modelId="{59FFB8DE-0C8B-4FA6-A726-8F870F8AE81D}" type="presParOf" srcId="{DC61356C-BC66-45EE-8F09-2C6E44A8AF3A}" destId="{7AF364AE-FFBB-4308-BC88-B058E8E8F25B}" srcOrd="1" destOrd="0" presId="urn:microsoft.com/office/officeart/2005/8/layout/orgChart1"/>
    <dgm:cxn modelId="{1BE88946-1485-44BD-ABE4-0F64A0FFB46A}" type="presParOf" srcId="{DE466E62-FE36-446F-95C4-738B11B18BD8}" destId="{A6CEF861-41AE-462E-953F-62DF2CD47BEF}" srcOrd="1" destOrd="0" presId="urn:microsoft.com/office/officeart/2005/8/layout/orgChart1"/>
    <dgm:cxn modelId="{D5F02E82-0C37-4975-91D3-2BD0CB496B2A}" type="presParOf" srcId="{DE466E62-FE36-446F-95C4-738B11B18BD8}" destId="{055DA967-BF7B-40B4-9A66-4C30C56F951D}" srcOrd="2" destOrd="0" presId="urn:microsoft.com/office/officeart/2005/8/layout/orgChart1"/>
    <dgm:cxn modelId="{30AE348E-17DF-4BDF-BD23-6E1BBB44EFA6}" type="presParOf" srcId="{3AC69AFD-FDCD-40CC-9A8D-C05859D5CE28}" destId="{C30BDAC5-3AF9-497B-8283-187D50256780}" srcOrd="2" destOrd="0" presId="urn:microsoft.com/office/officeart/2005/8/layout/orgChart1"/>
    <dgm:cxn modelId="{7FB373FB-A94B-423F-B5B3-A25A521D10EE}" type="presParOf" srcId="{3AC69AFD-FDCD-40CC-9A8D-C05859D5CE28}" destId="{22D4F2F7-ADF6-4FB2-BF06-D91BCFA342B0}" srcOrd="3" destOrd="0" presId="urn:microsoft.com/office/officeart/2005/8/layout/orgChart1"/>
    <dgm:cxn modelId="{B69F7277-AF9D-4537-912F-80B95E331DE4}" type="presParOf" srcId="{22D4F2F7-ADF6-4FB2-BF06-D91BCFA342B0}" destId="{86154888-9248-4F05-9025-C4D61FBE6C85}" srcOrd="0" destOrd="0" presId="urn:microsoft.com/office/officeart/2005/8/layout/orgChart1"/>
    <dgm:cxn modelId="{DCA802A7-1B9C-4DF3-BEF3-97934CBF74EC}" type="presParOf" srcId="{86154888-9248-4F05-9025-C4D61FBE6C85}" destId="{2A7608CF-1317-40FF-94A7-625B5199ED61}" srcOrd="0" destOrd="0" presId="urn:microsoft.com/office/officeart/2005/8/layout/orgChart1"/>
    <dgm:cxn modelId="{32ADF661-1715-4877-B688-5A3751FA146C}" type="presParOf" srcId="{86154888-9248-4F05-9025-C4D61FBE6C85}" destId="{C62F4414-1FBF-4718-9C47-B491EFF8329F}" srcOrd="1" destOrd="0" presId="urn:microsoft.com/office/officeart/2005/8/layout/orgChart1"/>
    <dgm:cxn modelId="{EF3B2898-6E1B-4DAD-AD9A-89C583EA4921}" type="presParOf" srcId="{22D4F2F7-ADF6-4FB2-BF06-D91BCFA342B0}" destId="{354D83E9-7679-4ED9-9FC0-81F56673644C}" srcOrd="1" destOrd="0" presId="urn:microsoft.com/office/officeart/2005/8/layout/orgChart1"/>
    <dgm:cxn modelId="{7A3F246F-7458-493E-B489-3D8880A8B170}" type="presParOf" srcId="{22D4F2F7-ADF6-4FB2-BF06-D91BCFA342B0}" destId="{71C39F68-4854-4DCD-BA20-2A0AA9706D92}" srcOrd="2" destOrd="0" presId="urn:microsoft.com/office/officeart/2005/8/layout/orgChart1"/>
    <dgm:cxn modelId="{3598F556-76A0-428F-9526-40C543EED153}" type="presParOf" srcId="{3AC69AFD-FDCD-40CC-9A8D-C05859D5CE28}" destId="{58F178BC-EEA4-4455-98C1-FEFD22C7D87D}" srcOrd="4" destOrd="0" presId="urn:microsoft.com/office/officeart/2005/8/layout/orgChart1"/>
    <dgm:cxn modelId="{B6808D73-6A75-4642-BCF8-A2B938BD644B}" type="presParOf" srcId="{3AC69AFD-FDCD-40CC-9A8D-C05859D5CE28}" destId="{CBA10C36-968D-437C-939E-504DBC296C1B}" srcOrd="5" destOrd="0" presId="urn:microsoft.com/office/officeart/2005/8/layout/orgChart1"/>
    <dgm:cxn modelId="{EAA99655-2FB8-4D28-B86D-8C6C0C6645C7}" type="presParOf" srcId="{CBA10C36-968D-437C-939E-504DBC296C1B}" destId="{FB31C064-D011-4B29-94A0-BE30D8218E1B}" srcOrd="0" destOrd="0" presId="urn:microsoft.com/office/officeart/2005/8/layout/orgChart1"/>
    <dgm:cxn modelId="{EDC24760-74AD-4E6D-972D-CA10B984D161}" type="presParOf" srcId="{FB31C064-D011-4B29-94A0-BE30D8218E1B}" destId="{9F724C55-659C-4BCA-B8D4-46BEDD075100}" srcOrd="0" destOrd="0" presId="urn:microsoft.com/office/officeart/2005/8/layout/orgChart1"/>
    <dgm:cxn modelId="{6E72CC8B-C0E7-44B1-BE90-43DE7CE2EF29}" type="presParOf" srcId="{FB31C064-D011-4B29-94A0-BE30D8218E1B}" destId="{84B22943-DCA6-4560-A864-4CFA86B8C396}" srcOrd="1" destOrd="0" presId="urn:microsoft.com/office/officeart/2005/8/layout/orgChart1"/>
    <dgm:cxn modelId="{F91C76D5-A1C8-4CFF-B71B-F124B3B020EA}" type="presParOf" srcId="{CBA10C36-968D-437C-939E-504DBC296C1B}" destId="{6D528E0E-7D96-42B2-A6DB-965E15ADE985}" srcOrd="1" destOrd="0" presId="urn:microsoft.com/office/officeart/2005/8/layout/orgChart1"/>
    <dgm:cxn modelId="{A87238ED-6649-4FED-8D80-8C5EFD544821}" type="presParOf" srcId="{CBA10C36-968D-437C-939E-504DBC296C1B}" destId="{7485DC62-CF93-4A05-8034-B17E82CA8F05}" srcOrd="2" destOrd="0" presId="urn:microsoft.com/office/officeart/2005/8/layout/orgChart1"/>
    <dgm:cxn modelId="{59B60B04-3DEC-4533-B646-55268E3E8F84}" type="presParOf" srcId="{B0F01C37-4676-445C-AFCB-A26CC51697E8}" destId="{542DAC26-9A80-4A36-A4DA-862A85856FB3}" srcOrd="2" destOrd="0" presId="urn:microsoft.com/office/officeart/2005/8/layout/orgChart1"/>
    <dgm:cxn modelId="{5552DC98-D8A0-43F5-A4A2-182D61BBEB24}" type="presParOf" srcId="{542DAC26-9A80-4A36-A4DA-862A85856FB3}" destId="{155BBE19-4B3D-4BD1-B493-6E926EA454BC}" srcOrd="0" destOrd="0" presId="urn:microsoft.com/office/officeart/2005/8/layout/orgChart1"/>
    <dgm:cxn modelId="{B90E12ED-9E8D-47AE-8773-A0263A8A302D}" type="presParOf" srcId="{542DAC26-9A80-4A36-A4DA-862A85856FB3}" destId="{2CBEA68E-3BD6-41FF-8BAF-62D48F02CA27}" srcOrd="1" destOrd="0" presId="urn:microsoft.com/office/officeart/2005/8/layout/orgChart1"/>
    <dgm:cxn modelId="{2614414A-FE4A-4EC6-B8C1-FB3B608A5ECF}" type="presParOf" srcId="{2CBEA68E-3BD6-41FF-8BAF-62D48F02CA27}" destId="{43BC795D-7B02-479C-ACCB-6DAEE192CA22}" srcOrd="0" destOrd="0" presId="urn:microsoft.com/office/officeart/2005/8/layout/orgChart1"/>
    <dgm:cxn modelId="{6CD9DB95-F2AD-4F65-B9FF-850CF81F3F72}" type="presParOf" srcId="{43BC795D-7B02-479C-ACCB-6DAEE192CA22}" destId="{A945F79C-D5A0-466D-A4FE-558FD3A1117F}" srcOrd="0" destOrd="0" presId="urn:microsoft.com/office/officeart/2005/8/layout/orgChart1"/>
    <dgm:cxn modelId="{16A85A92-4F19-42CB-BDC1-EDE7D1C25D02}" type="presParOf" srcId="{43BC795D-7B02-479C-ACCB-6DAEE192CA22}" destId="{A8EDF6E7-548F-4C54-B466-BEF65C127D49}" srcOrd="1" destOrd="0" presId="urn:microsoft.com/office/officeart/2005/8/layout/orgChart1"/>
    <dgm:cxn modelId="{8A30FAD6-EABF-4A25-A01C-7E2ADE1DC1F3}" type="presParOf" srcId="{2CBEA68E-3BD6-41FF-8BAF-62D48F02CA27}" destId="{2A0D98D4-13E4-41A9-840D-DAAD10BDA9F8}" srcOrd="1" destOrd="0" presId="urn:microsoft.com/office/officeart/2005/8/layout/orgChart1"/>
    <dgm:cxn modelId="{8C555831-7E8C-41CD-BCB2-A742B21CEED8}" type="presParOf" srcId="{2CBEA68E-3BD6-41FF-8BAF-62D48F02CA27}" destId="{2BFFAF7F-7A75-40FF-BA32-D3F6693142EB}" srcOrd="2" destOrd="0" presId="urn:microsoft.com/office/officeart/2005/8/layout/orgChart1"/>
  </dgm:cxnLst>
  <dgm:bg>
    <a:effectLst>
      <a:outerShdw blurRad="50800" dist="50800" dir="5400000" algn="ctr" rotWithShape="0">
        <a:srgbClr val="000000">
          <a:alpha val="49000"/>
        </a:srgbClr>
      </a:outerShdw>
    </a:effectLst>
  </dgm:bg>
  <dgm:whole>
    <a:effectLst/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5BBE19-4B3D-4BD1-B493-6E926EA454BC}">
      <dsp:nvSpPr>
        <dsp:cNvPr id="0" name=""/>
        <dsp:cNvSpPr/>
      </dsp:nvSpPr>
      <dsp:spPr>
        <a:xfrm>
          <a:off x="2800881" y="1822582"/>
          <a:ext cx="183208" cy="802629"/>
        </a:xfrm>
        <a:custGeom>
          <a:avLst/>
          <a:gdLst/>
          <a:ahLst/>
          <a:cxnLst/>
          <a:rect l="0" t="0" r="0" b="0"/>
          <a:pathLst>
            <a:path>
              <a:moveTo>
                <a:pt x="183208" y="0"/>
              </a:moveTo>
              <a:lnTo>
                <a:pt x="183208" y="802629"/>
              </a:lnTo>
              <a:lnTo>
                <a:pt x="0" y="802629"/>
              </a:lnTo>
            </a:path>
          </a:pathLst>
        </a:custGeom>
        <a:noFill/>
        <a:ln w="15875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F178BC-EEA4-4455-98C1-FEFD22C7D87D}">
      <dsp:nvSpPr>
        <dsp:cNvPr id="0" name=""/>
        <dsp:cNvSpPr/>
      </dsp:nvSpPr>
      <dsp:spPr>
        <a:xfrm>
          <a:off x="2984089" y="1822582"/>
          <a:ext cx="2111265" cy="16052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2050"/>
              </a:lnTo>
              <a:lnTo>
                <a:pt x="2111265" y="1422050"/>
              </a:lnTo>
              <a:lnTo>
                <a:pt x="2111265" y="1605259"/>
              </a:lnTo>
            </a:path>
          </a:pathLst>
        </a:custGeom>
        <a:noFill/>
        <a:ln w="15875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0BDAC5-3AF9-497B-8283-187D50256780}">
      <dsp:nvSpPr>
        <dsp:cNvPr id="0" name=""/>
        <dsp:cNvSpPr/>
      </dsp:nvSpPr>
      <dsp:spPr>
        <a:xfrm>
          <a:off x="2938370" y="1822582"/>
          <a:ext cx="91440" cy="16052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05259"/>
              </a:lnTo>
            </a:path>
          </a:pathLst>
        </a:custGeom>
        <a:noFill/>
        <a:ln w="15875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D7D6EA-6329-4F27-916C-193B24DE948D}">
      <dsp:nvSpPr>
        <dsp:cNvPr id="0" name=""/>
        <dsp:cNvSpPr/>
      </dsp:nvSpPr>
      <dsp:spPr>
        <a:xfrm>
          <a:off x="872824" y="1822582"/>
          <a:ext cx="2111265" cy="1605259"/>
        </a:xfrm>
        <a:custGeom>
          <a:avLst/>
          <a:gdLst/>
          <a:ahLst/>
          <a:cxnLst/>
          <a:rect l="0" t="0" r="0" b="0"/>
          <a:pathLst>
            <a:path>
              <a:moveTo>
                <a:pt x="2111265" y="0"/>
              </a:moveTo>
              <a:lnTo>
                <a:pt x="2111265" y="1422050"/>
              </a:lnTo>
              <a:lnTo>
                <a:pt x="0" y="1422050"/>
              </a:lnTo>
              <a:lnTo>
                <a:pt x="0" y="1605259"/>
              </a:lnTo>
            </a:path>
          </a:pathLst>
        </a:custGeom>
        <a:noFill/>
        <a:ln w="15875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23FC95-960A-4216-A4CF-751741EEAF8D}">
      <dsp:nvSpPr>
        <dsp:cNvPr id="0" name=""/>
        <dsp:cNvSpPr/>
      </dsp:nvSpPr>
      <dsp:spPr>
        <a:xfrm>
          <a:off x="2111666" y="950158"/>
          <a:ext cx="1744847" cy="872423"/>
        </a:xfrm>
        <a:prstGeom prst="rect">
          <a:avLst/>
        </a:prstGeom>
        <a:solidFill>
          <a:schemeClr val="accent3">
            <a:alpha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МЭШ</a:t>
          </a:r>
          <a:endParaRPr lang="ru-RU" sz="2900" kern="1200" dirty="0"/>
        </a:p>
      </dsp:txBody>
      <dsp:txXfrm>
        <a:off x="2111666" y="950158"/>
        <a:ext cx="1744847" cy="872423"/>
      </dsp:txXfrm>
    </dsp:sp>
    <dsp:sp modelId="{D8084B48-3E0F-4E14-9280-C762F9C921A6}">
      <dsp:nvSpPr>
        <dsp:cNvPr id="0" name=""/>
        <dsp:cNvSpPr/>
      </dsp:nvSpPr>
      <dsp:spPr>
        <a:xfrm>
          <a:off x="400" y="3427841"/>
          <a:ext cx="1744847" cy="872423"/>
        </a:xfrm>
        <a:prstGeom prst="rect">
          <a:avLst/>
        </a:prstGeom>
        <a:solidFill>
          <a:schemeClr val="accent3">
            <a:alpha val="7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err="1" smtClean="0"/>
            <a:t>Wi-fi</a:t>
          </a:r>
          <a:r>
            <a:rPr lang="en-US" sz="2900" kern="1200" dirty="0" smtClean="0"/>
            <a:t> </a:t>
          </a:r>
          <a:r>
            <a:rPr lang="ru-RU" sz="2900" kern="1200" dirty="0" smtClean="0"/>
            <a:t>точка</a:t>
          </a:r>
          <a:endParaRPr lang="ru-RU" sz="2900" kern="1200" dirty="0"/>
        </a:p>
      </dsp:txBody>
      <dsp:txXfrm>
        <a:off x="400" y="3427841"/>
        <a:ext cx="1744847" cy="872423"/>
      </dsp:txXfrm>
    </dsp:sp>
    <dsp:sp modelId="{2A7608CF-1317-40FF-94A7-625B5199ED61}">
      <dsp:nvSpPr>
        <dsp:cNvPr id="0" name=""/>
        <dsp:cNvSpPr/>
      </dsp:nvSpPr>
      <dsp:spPr>
        <a:xfrm>
          <a:off x="2111666" y="3427841"/>
          <a:ext cx="1744847" cy="872423"/>
        </a:xfrm>
        <a:prstGeom prst="rect">
          <a:avLst/>
        </a:prstGeom>
        <a:solidFill>
          <a:schemeClr val="accent3">
            <a:alpha val="7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Моноблок</a:t>
          </a:r>
          <a:endParaRPr lang="ru-RU" sz="2900" kern="1200" dirty="0"/>
        </a:p>
      </dsp:txBody>
      <dsp:txXfrm>
        <a:off x="2111666" y="3427841"/>
        <a:ext cx="1744847" cy="872423"/>
      </dsp:txXfrm>
    </dsp:sp>
    <dsp:sp modelId="{9F724C55-659C-4BCA-B8D4-46BEDD075100}">
      <dsp:nvSpPr>
        <dsp:cNvPr id="0" name=""/>
        <dsp:cNvSpPr/>
      </dsp:nvSpPr>
      <dsp:spPr>
        <a:xfrm>
          <a:off x="4222931" y="3427841"/>
          <a:ext cx="1744847" cy="872423"/>
        </a:xfrm>
        <a:prstGeom prst="rect">
          <a:avLst/>
        </a:prstGeom>
        <a:solidFill>
          <a:schemeClr val="accent3">
            <a:alpha val="7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Ноутбук</a:t>
          </a:r>
          <a:endParaRPr lang="ru-RU" sz="2900" kern="1200" dirty="0"/>
        </a:p>
      </dsp:txBody>
      <dsp:txXfrm>
        <a:off x="4222931" y="3427841"/>
        <a:ext cx="1744847" cy="872423"/>
      </dsp:txXfrm>
    </dsp:sp>
    <dsp:sp modelId="{A945F79C-D5A0-466D-A4FE-558FD3A1117F}">
      <dsp:nvSpPr>
        <dsp:cNvPr id="0" name=""/>
        <dsp:cNvSpPr/>
      </dsp:nvSpPr>
      <dsp:spPr>
        <a:xfrm>
          <a:off x="1056033" y="2189000"/>
          <a:ext cx="1744847" cy="872423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Серверы</a:t>
          </a:r>
          <a:endParaRPr lang="ru-RU" sz="2900" kern="1200" dirty="0"/>
        </a:p>
      </dsp:txBody>
      <dsp:txXfrm>
        <a:off x="1056033" y="2189000"/>
        <a:ext cx="1744847" cy="8724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5BBE19-4B3D-4BD1-B493-6E926EA454BC}">
      <dsp:nvSpPr>
        <dsp:cNvPr id="0" name=""/>
        <dsp:cNvSpPr/>
      </dsp:nvSpPr>
      <dsp:spPr>
        <a:xfrm>
          <a:off x="2901627" y="1851751"/>
          <a:ext cx="189798" cy="831500"/>
        </a:xfrm>
        <a:custGeom>
          <a:avLst/>
          <a:gdLst/>
          <a:ahLst/>
          <a:cxnLst/>
          <a:rect l="0" t="0" r="0" b="0"/>
          <a:pathLst>
            <a:path>
              <a:moveTo>
                <a:pt x="189798" y="0"/>
              </a:moveTo>
              <a:lnTo>
                <a:pt x="189798" y="831500"/>
              </a:lnTo>
              <a:lnTo>
                <a:pt x="0" y="831500"/>
              </a:lnTo>
            </a:path>
          </a:pathLst>
        </a:custGeom>
        <a:noFill/>
        <a:ln w="15875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F178BC-EEA4-4455-98C1-FEFD22C7D87D}">
      <dsp:nvSpPr>
        <dsp:cNvPr id="0" name=""/>
        <dsp:cNvSpPr/>
      </dsp:nvSpPr>
      <dsp:spPr>
        <a:xfrm>
          <a:off x="3091426" y="1851751"/>
          <a:ext cx="2187206" cy="16630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3201"/>
              </a:lnTo>
              <a:lnTo>
                <a:pt x="2187206" y="1473201"/>
              </a:lnTo>
              <a:lnTo>
                <a:pt x="2187206" y="1663000"/>
              </a:lnTo>
            </a:path>
          </a:pathLst>
        </a:custGeom>
        <a:noFill/>
        <a:ln w="15875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0BDAC5-3AF9-497B-8283-187D50256780}">
      <dsp:nvSpPr>
        <dsp:cNvPr id="0" name=""/>
        <dsp:cNvSpPr/>
      </dsp:nvSpPr>
      <dsp:spPr>
        <a:xfrm>
          <a:off x="3045706" y="1851751"/>
          <a:ext cx="91440" cy="16630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63000"/>
              </a:lnTo>
            </a:path>
          </a:pathLst>
        </a:custGeom>
        <a:noFill/>
        <a:ln w="15875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D7D6EA-6329-4F27-916C-193B24DE948D}">
      <dsp:nvSpPr>
        <dsp:cNvPr id="0" name=""/>
        <dsp:cNvSpPr/>
      </dsp:nvSpPr>
      <dsp:spPr>
        <a:xfrm>
          <a:off x="904219" y="1851751"/>
          <a:ext cx="2187206" cy="1663000"/>
        </a:xfrm>
        <a:custGeom>
          <a:avLst/>
          <a:gdLst/>
          <a:ahLst/>
          <a:cxnLst/>
          <a:rect l="0" t="0" r="0" b="0"/>
          <a:pathLst>
            <a:path>
              <a:moveTo>
                <a:pt x="2187206" y="0"/>
              </a:moveTo>
              <a:lnTo>
                <a:pt x="2187206" y="1473201"/>
              </a:lnTo>
              <a:lnTo>
                <a:pt x="0" y="1473201"/>
              </a:lnTo>
              <a:lnTo>
                <a:pt x="0" y="1663000"/>
              </a:lnTo>
            </a:path>
          </a:pathLst>
        </a:custGeom>
        <a:noFill/>
        <a:ln w="15875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23FC95-960A-4216-A4CF-751741EEAF8D}">
      <dsp:nvSpPr>
        <dsp:cNvPr id="0" name=""/>
        <dsp:cNvSpPr/>
      </dsp:nvSpPr>
      <dsp:spPr>
        <a:xfrm>
          <a:off x="2187621" y="947947"/>
          <a:ext cx="1807608" cy="903804"/>
        </a:xfrm>
        <a:prstGeom prst="rect">
          <a:avLst/>
        </a:prstGeom>
        <a:solidFill>
          <a:schemeClr val="accent3">
            <a:alpha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МЭШ</a:t>
          </a:r>
          <a:endParaRPr lang="ru-RU" sz="2400" kern="1200" dirty="0"/>
        </a:p>
      </dsp:txBody>
      <dsp:txXfrm>
        <a:off x="2187621" y="947947"/>
        <a:ext cx="1807608" cy="903804"/>
      </dsp:txXfrm>
    </dsp:sp>
    <dsp:sp modelId="{D8084B48-3E0F-4E14-9280-C762F9C921A6}">
      <dsp:nvSpPr>
        <dsp:cNvPr id="0" name=""/>
        <dsp:cNvSpPr/>
      </dsp:nvSpPr>
      <dsp:spPr>
        <a:xfrm>
          <a:off x="415" y="3514752"/>
          <a:ext cx="1807608" cy="903804"/>
        </a:xfrm>
        <a:prstGeom prst="rect">
          <a:avLst/>
        </a:prstGeom>
        <a:solidFill>
          <a:schemeClr val="accent3">
            <a:alpha val="7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Электронный журнал</a:t>
          </a:r>
          <a:endParaRPr lang="ru-RU" sz="2400" kern="1200" dirty="0"/>
        </a:p>
      </dsp:txBody>
      <dsp:txXfrm>
        <a:off x="415" y="3514752"/>
        <a:ext cx="1807608" cy="903804"/>
      </dsp:txXfrm>
    </dsp:sp>
    <dsp:sp modelId="{2A7608CF-1317-40FF-94A7-625B5199ED61}">
      <dsp:nvSpPr>
        <dsp:cNvPr id="0" name=""/>
        <dsp:cNvSpPr/>
      </dsp:nvSpPr>
      <dsp:spPr>
        <a:xfrm>
          <a:off x="2187621" y="3514752"/>
          <a:ext cx="1807608" cy="903804"/>
        </a:xfrm>
        <a:prstGeom prst="rect">
          <a:avLst/>
        </a:prstGeom>
        <a:solidFill>
          <a:schemeClr val="accent3">
            <a:alpha val="7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Интерактивная лаборатория</a:t>
          </a:r>
          <a:endParaRPr lang="ru-RU" sz="2000" kern="1200" dirty="0"/>
        </a:p>
      </dsp:txBody>
      <dsp:txXfrm>
        <a:off x="2187621" y="3514752"/>
        <a:ext cx="1807608" cy="903804"/>
      </dsp:txXfrm>
    </dsp:sp>
    <dsp:sp modelId="{9F724C55-659C-4BCA-B8D4-46BEDD075100}">
      <dsp:nvSpPr>
        <dsp:cNvPr id="0" name=""/>
        <dsp:cNvSpPr/>
      </dsp:nvSpPr>
      <dsp:spPr>
        <a:xfrm>
          <a:off x="4374828" y="3514752"/>
          <a:ext cx="1807608" cy="903804"/>
        </a:xfrm>
        <a:prstGeom prst="rect">
          <a:avLst/>
        </a:prstGeom>
        <a:solidFill>
          <a:schemeClr val="accent3">
            <a:alpha val="7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Библиотека</a:t>
          </a:r>
          <a:endParaRPr lang="ru-RU" sz="2400" kern="1200" dirty="0"/>
        </a:p>
      </dsp:txBody>
      <dsp:txXfrm>
        <a:off x="4374828" y="3514752"/>
        <a:ext cx="1807608" cy="903804"/>
      </dsp:txXfrm>
    </dsp:sp>
    <dsp:sp modelId="{A945F79C-D5A0-466D-A4FE-558FD3A1117F}">
      <dsp:nvSpPr>
        <dsp:cNvPr id="0" name=""/>
        <dsp:cNvSpPr/>
      </dsp:nvSpPr>
      <dsp:spPr>
        <a:xfrm>
          <a:off x="1094018" y="2231349"/>
          <a:ext cx="1807608" cy="903804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Контент</a:t>
          </a:r>
          <a:endParaRPr lang="ru-RU" sz="2400" kern="1200" dirty="0"/>
        </a:p>
      </dsp:txBody>
      <dsp:txXfrm>
        <a:off x="1094018" y="2231349"/>
        <a:ext cx="1807608" cy="9038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CDFFD9-7A0D-42E1-8E44-9FA28293BCC8}" type="datetimeFigureOut">
              <a:rPr lang="ru-RU" smtClean="0"/>
              <a:t>17.12.2019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975164-049D-47A2-B572-492EC08A8D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947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75164-049D-47A2-B572-492EC08A8D6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787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B5716-7B7C-4E16-91F0-87A241EEA88F}" type="datetimeFigureOut">
              <a:rPr lang="ru-RU" smtClean="0"/>
              <a:t>17.12.2019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26C01-35A5-4EFC-ABED-46EE925C1BB6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7294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B5716-7B7C-4E16-91F0-87A241EEA88F}" type="datetimeFigureOut">
              <a:rPr lang="ru-RU" smtClean="0"/>
              <a:t>17.12.2019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26C01-35A5-4EFC-ABED-46EE925C1B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576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B5716-7B7C-4E16-91F0-87A241EEA88F}" type="datetimeFigureOut">
              <a:rPr lang="ru-RU" smtClean="0"/>
              <a:t>17.12.2019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26C01-35A5-4EFC-ABED-46EE925C1B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18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B5716-7B7C-4E16-91F0-87A241EEA88F}" type="datetimeFigureOut">
              <a:rPr lang="ru-RU" smtClean="0"/>
              <a:t>17.12.2019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26C01-35A5-4EFC-ABED-46EE925C1B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657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B5716-7B7C-4E16-91F0-87A241EEA88F}" type="datetimeFigureOut">
              <a:rPr lang="ru-RU" smtClean="0"/>
              <a:t>17.12.2019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26C01-35A5-4EFC-ABED-46EE925C1BB6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4204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B5716-7B7C-4E16-91F0-87A241EEA88F}" type="datetimeFigureOut">
              <a:rPr lang="ru-RU" smtClean="0"/>
              <a:t>17.12.2019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26C01-35A5-4EFC-ABED-46EE925C1B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868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B5716-7B7C-4E16-91F0-87A241EEA88F}" type="datetimeFigureOut">
              <a:rPr lang="ru-RU" smtClean="0"/>
              <a:t>17.12.2019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26C01-35A5-4EFC-ABED-46EE925C1B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668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B5716-7B7C-4E16-91F0-87A241EEA88F}" type="datetimeFigureOut">
              <a:rPr lang="ru-RU" smtClean="0"/>
              <a:t>17.12.2019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26C01-35A5-4EFC-ABED-46EE925C1B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974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B5716-7B7C-4E16-91F0-87A241EEA88F}" type="datetimeFigureOut">
              <a:rPr lang="ru-RU" smtClean="0"/>
              <a:t>17.12.2019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26C01-35A5-4EFC-ABED-46EE925C1B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268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58B5716-7B7C-4E16-91F0-87A241EEA88F}" type="datetimeFigureOut">
              <a:rPr lang="ru-RU" smtClean="0"/>
              <a:t>17.12.2019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026C01-35A5-4EFC-ABED-46EE925C1B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200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B5716-7B7C-4E16-91F0-87A241EEA88F}" type="datetimeFigureOut">
              <a:rPr lang="ru-RU" smtClean="0"/>
              <a:t>17.12.2019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26C01-35A5-4EFC-ABED-46EE925C1B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823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58B5716-7B7C-4E16-91F0-87A241EEA88F}" type="datetimeFigureOut">
              <a:rPr lang="ru-RU" smtClean="0"/>
              <a:t>17.12.2019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9026C01-35A5-4EFC-ABED-46EE925C1BB6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8143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906149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МЭШ для учителя-предметника: география и иностранный язык 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968722"/>
            <a:ext cx="9144000" cy="1655762"/>
          </a:xfrm>
        </p:spPr>
        <p:txBody>
          <a:bodyPr/>
          <a:lstStyle/>
          <a:p>
            <a:r>
              <a:rPr lang="ru-RU" dirty="0" smtClean="0"/>
              <a:t>Подготовила: Меновщикова Екатерина Валерьевна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064" y="-137580"/>
            <a:ext cx="2411760" cy="186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072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062" t="10932" r="14196" b="6075"/>
          <a:stretch/>
        </p:blipFill>
        <p:spPr>
          <a:xfrm>
            <a:off x="7284685" y="2641478"/>
            <a:ext cx="4791703" cy="30334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064" y="-137580"/>
            <a:ext cx="2411760" cy="1867078"/>
          </a:xfrm>
          <a:prstGeom prst="rect">
            <a:avLst/>
          </a:prstGeom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6236508" y="6420464"/>
            <a:ext cx="6253316" cy="135194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bg1"/>
                </a:solidFill>
              </a:rPr>
              <a:t>Подготовила: Меновщикова Екатерина Валерьевна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93946" y="334294"/>
            <a:ext cx="88662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Интерактивные приложения</a:t>
            </a:r>
            <a:endParaRPr lang="ru-RU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12604" t="10556" r="13021" b="5371"/>
          <a:stretch/>
        </p:blipFill>
        <p:spPr>
          <a:xfrm>
            <a:off x="133188" y="1884817"/>
            <a:ext cx="6888885" cy="438032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27013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73" y="550983"/>
            <a:ext cx="3048006" cy="874778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064" y="-137580"/>
            <a:ext cx="2411760" cy="1867078"/>
          </a:xfrm>
          <a:prstGeom prst="rect">
            <a:avLst/>
          </a:prstGeom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6236508" y="6420464"/>
            <a:ext cx="6253316" cy="135194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bg1"/>
                </a:solidFill>
              </a:rPr>
              <a:t>Подготовила: Меновщикова Екатерина Валерьевна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76024" y="502431"/>
            <a:ext cx="44165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Успех проекта</a:t>
            </a:r>
            <a:endParaRPr lang="ru-RU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22392" t="18084" r="19493" b="5781"/>
          <a:stretch/>
        </p:blipFill>
        <p:spPr>
          <a:xfrm>
            <a:off x="7652994" y="1850834"/>
            <a:ext cx="4381794" cy="322897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/>
          <a:srcRect l="9898" t="10943" r="11415" b="5769"/>
          <a:stretch/>
        </p:blipFill>
        <p:spPr>
          <a:xfrm>
            <a:off x="144964" y="1903486"/>
            <a:ext cx="5011370" cy="29837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/>
          <a:srcRect l="284" t="9858" r="20318" b="6737"/>
          <a:stretch/>
        </p:blipFill>
        <p:spPr>
          <a:xfrm>
            <a:off x="4775952" y="3480277"/>
            <a:ext cx="4762176" cy="281386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1447420" y="4857585"/>
            <a:ext cx="16321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ЭЖД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6983" y="5288473"/>
            <a:ext cx="3032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библиотекаМЭШ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3177" y="5719361"/>
            <a:ext cx="43957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учебники = один клик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93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064" y="-137580"/>
            <a:ext cx="2411760" cy="1867078"/>
          </a:xfrm>
          <a:prstGeom prst="rect">
            <a:avLst/>
          </a:prstGeom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6236508" y="6420464"/>
            <a:ext cx="6253316" cy="135194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bg1"/>
                </a:solidFill>
              </a:rPr>
              <a:t>Подготовила: Меновщикова Екатерина Валерьевна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16554" y="532607"/>
            <a:ext cx="36399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Подготовка</a:t>
            </a:r>
            <a:endParaRPr lang="ru-RU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6" name="Объект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73" y="550983"/>
            <a:ext cx="3048006" cy="8747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8761" y="1729498"/>
            <a:ext cx="108154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создания интерактивных заданий на платформе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learningapps.org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Посещение мастер-классов по созданию уроков МЭШ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Знание ФГОС и требований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модерации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 Методического Центра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Полное ознакомление с интерфейсом МЭШ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25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906149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МЭШ для учителя-предметника: география и иностранный язык 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968722"/>
            <a:ext cx="9144000" cy="1655762"/>
          </a:xfrm>
        </p:spPr>
        <p:txBody>
          <a:bodyPr/>
          <a:lstStyle/>
          <a:p>
            <a:r>
              <a:rPr lang="ru-RU" dirty="0" smtClean="0"/>
              <a:t>Подготовила: Меновщикова Екатерина Валерьевна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064" y="-137580"/>
            <a:ext cx="2411760" cy="186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63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064" y="-137580"/>
            <a:ext cx="2411760" cy="1867078"/>
          </a:xfrm>
          <a:prstGeom prst="rect">
            <a:avLst/>
          </a:prstGeom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502120914"/>
              </p:ext>
            </p:extLst>
          </p:nvPr>
        </p:nvGraphicFramePr>
        <p:xfrm>
          <a:off x="186814" y="1530917"/>
          <a:ext cx="5968180" cy="5250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551095965"/>
              </p:ext>
            </p:extLst>
          </p:nvPr>
        </p:nvGraphicFramePr>
        <p:xfrm>
          <a:off x="5910826" y="1663148"/>
          <a:ext cx="6182852" cy="536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1307689" y="157132"/>
            <a:ext cx="836941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Московская электронная школа – это…</a:t>
            </a:r>
            <a:endParaRPr lang="ru-RU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6236508" y="6420464"/>
            <a:ext cx="6253316" cy="135194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>
                <a:solidFill>
                  <a:schemeClr val="bg1"/>
                </a:solidFill>
              </a:rPr>
              <a:t>Подготовила: Меновщикова Екатерина Валерьевна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316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19" grpId="0">
        <p:bldAsOne/>
      </p:bldGraphic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554" y="-137580"/>
            <a:ext cx="2411760" cy="1867078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87" y="0"/>
            <a:ext cx="4890252" cy="1646292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l="-72" t="9768" r="1739" b="5826"/>
          <a:stretch/>
        </p:blipFill>
        <p:spPr>
          <a:xfrm>
            <a:off x="1484671" y="1838632"/>
            <a:ext cx="9163664" cy="442451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/>
          <a:srcRect l="-72" t="28982" r="80409" b="11934"/>
          <a:stretch/>
        </p:blipFill>
        <p:spPr>
          <a:xfrm>
            <a:off x="1327355" y="1838632"/>
            <a:ext cx="2600290" cy="439502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6236508" y="6420464"/>
            <a:ext cx="6253316" cy="135194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>
                <a:solidFill>
                  <a:schemeClr val="bg1"/>
                </a:solidFill>
              </a:rPr>
              <a:t>Подготовила: Меновщикова Екатерина Валерьевна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143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082" t="10320" r="14289" b="6798"/>
          <a:stretch/>
        </p:blipFill>
        <p:spPr>
          <a:xfrm>
            <a:off x="4597617" y="1851415"/>
            <a:ext cx="6558063" cy="445499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064" y="-137580"/>
            <a:ext cx="2411760" cy="1867078"/>
          </a:xfrm>
          <a:prstGeom prst="rect">
            <a:avLst/>
          </a:prstGeom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6236508" y="6420464"/>
            <a:ext cx="6253316" cy="135194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>
                <a:solidFill>
                  <a:schemeClr val="bg1"/>
                </a:solidFill>
              </a:rPr>
              <a:t>Подготовила: Меновщикова Екатерина Валерьевна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26508" y="530942"/>
            <a:ext cx="54200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Сценарии уроков</a:t>
            </a:r>
            <a:endParaRPr lang="ru-RU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/>
          <a:srcRect l="92" t="10457" r="82785" b="26590"/>
          <a:stretch/>
        </p:blipFill>
        <p:spPr>
          <a:xfrm>
            <a:off x="1183868" y="530942"/>
            <a:ext cx="2687712" cy="555818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51899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481" t="10320" r="-448" b="6089"/>
          <a:stretch/>
        </p:blipFill>
        <p:spPr>
          <a:xfrm>
            <a:off x="3982063" y="1888333"/>
            <a:ext cx="7570839" cy="43429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064" y="-137580"/>
            <a:ext cx="2411760" cy="1867078"/>
          </a:xfrm>
          <a:prstGeom prst="rect">
            <a:avLst/>
          </a:prstGeom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6236508" y="6420464"/>
            <a:ext cx="6253316" cy="135194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>
                <a:solidFill>
                  <a:schemeClr val="bg1"/>
                </a:solidFill>
              </a:rPr>
              <a:t>Подготовила: Меновщикова Екатерина Валерьевна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56830" y="775841"/>
            <a:ext cx="65105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Интерактивный урок</a:t>
            </a:r>
            <a:endParaRPr lang="ru-RU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9" name="Объект 2"/>
          <p:cNvPicPr>
            <a:picLocks noChangeAspect="1"/>
          </p:cNvPicPr>
          <p:nvPr/>
        </p:nvPicPr>
        <p:blipFill rotWithShape="1">
          <a:blip r:embed="rId2"/>
          <a:srcRect t="10320" r="81040" b="12762"/>
          <a:stretch/>
        </p:blipFill>
        <p:spPr>
          <a:xfrm>
            <a:off x="864176" y="329919"/>
            <a:ext cx="2626276" cy="599319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6361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064" y="-137580"/>
            <a:ext cx="2411760" cy="1867078"/>
          </a:xfrm>
          <a:prstGeom prst="rect">
            <a:avLst/>
          </a:prstGeom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6236508" y="6420464"/>
            <a:ext cx="6253316" cy="135194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>
                <a:solidFill>
                  <a:schemeClr val="bg1"/>
                </a:solidFill>
              </a:rPr>
              <a:t>Подготовила: Меновщикова Екатерина Валерьевна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98165" y="646719"/>
            <a:ext cx="49750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Создание урока</a:t>
            </a:r>
            <a:endParaRPr lang="ru-RU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11" name="Объект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206"/>
            <a:ext cx="4890252" cy="1646292"/>
          </a:xfrm>
        </p:spPr>
      </p:pic>
      <p:sp>
        <p:nvSpPr>
          <p:cNvPr id="12" name="TextBox 11"/>
          <p:cNvSpPr txBox="1"/>
          <p:nvPr/>
        </p:nvSpPr>
        <p:spPr>
          <a:xfrm>
            <a:off x="431515" y="2691829"/>
            <a:ext cx="366787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Раскрытие творческого потенциала учителя</a:t>
            </a:r>
          </a:p>
          <a:p>
            <a:pPr marL="342900" indent="-342900">
              <a:buAutoNum type="arabicPeriod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Продвижение в сфере образовательной среды</a:t>
            </a:r>
          </a:p>
          <a:p>
            <a:pPr marL="342900" indent="-342900">
              <a:buAutoNum type="arabicPeriod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Индивидуальный подход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/>
          <a:srcRect l="24768" t="11689" r="232" b="5289"/>
          <a:stretch/>
        </p:blipFill>
        <p:spPr>
          <a:xfrm>
            <a:off x="5035825" y="1997727"/>
            <a:ext cx="6672120" cy="415450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5239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064" y="-137580"/>
            <a:ext cx="2411760" cy="1867078"/>
          </a:xfrm>
          <a:prstGeom prst="rect">
            <a:avLst/>
          </a:prstGeom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6236508" y="6420464"/>
            <a:ext cx="6253316" cy="135194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>
                <a:solidFill>
                  <a:schemeClr val="bg1"/>
                </a:solidFill>
              </a:rPr>
              <a:t>Подготовила: Меновщикова Екатерина Валерьевна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97280" y="657545"/>
            <a:ext cx="883817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Сценарий урока для школьника</a:t>
            </a:r>
            <a:endParaRPr lang="ru-RU" sz="48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-416" t="9775" r="9082" b="8371"/>
          <a:stretch/>
        </p:blipFill>
        <p:spPr>
          <a:xfrm>
            <a:off x="205484" y="1993415"/>
            <a:ext cx="8622937" cy="434704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l="65331" t="42876" r="12141" b="37198"/>
          <a:stretch/>
        </p:blipFill>
        <p:spPr>
          <a:xfrm>
            <a:off x="7843786" y="1581981"/>
            <a:ext cx="4183337" cy="208156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6312573" y="3703548"/>
            <a:ext cx="2137024" cy="10867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8449597" y="3720522"/>
            <a:ext cx="708917" cy="70891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1974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16" y="-430003"/>
            <a:ext cx="2849919" cy="2849919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064" y="-137580"/>
            <a:ext cx="2411760" cy="1867078"/>
          </a:xfrm>
          <a:prstGeom prst="rect">
            <a:avLst/>
          </a:prstGeom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6236508" y="6420464"/>
            <a:ext cx="6253316" cy="135194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>
                <a:solidFill>
                  <a:schemeClr val="bg1"/>
                </a:solidFill>
              </a:rPr>
              <a:t>Подготовила: Меновщикова Екатерина Валерьевна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58047" y="533291"/>
            <a:ext cx="65675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Читайте инструкцию!</a:t>
            </a:r>
            <a:endParaRPr lang="ru-RU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5616" y="2106202"/>
            <a:ext cx="1171651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Трудности в понимании структуры сценария урока</a:t>
            </a:r>
          </a:p>
          <a:p>
            <a:pPr marL="514350" indent="-514350">
              <a:buAutoNum type="arabicPeriod"/>
            </a:pPr>
            <a:r>
              <a:rPr lang="en-US" sz="4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 – </a:t>
            </a:r>
            <a:r>
              <a:rPr lang="ru-RU" sz="4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менеджмент –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это важно</a:t>
            </a:r>
            <a:endParaRPr lang="ru-RU" sz="40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всегда должен отвечать поставленным целям и задачам</a:t>
            </a:r>
          </a:p>
          <a:p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86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387" t="9616" r="6591" b="12382"/>
          <a:stretch/>
        </p:blipFill>
        <p:spPr>
          <a:xfrm>
            <a:off x="4098913" y="2021306"/>
            <a:ext cx="7820377" cy="38982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064" y="-137580"/>
            <a:ext cx="2411760" cy="1867078"/>
          </a:xfrm>
          <a:prstGeom prst="rect">
            <a:avLst/>
          </a:prstGeom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6236508" y="6420464"/>
            <a:ext cx="6253316" cy="135194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>
                <a:solidFill>
                  <a:schemeClr val="bg1"/>
                </a:solidFill>
              </a:rPr>
              <a:t>Подготовила: Меновщикова Екатерина Валерьевна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93946" y="334294"/>
            <a:ext cx="88662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Интерактивные приложения</a:t>
            </a:r>
            <a:endParaRPr lang="ru-RU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/>
          <a:srcRect t="19181" r="82675" b="13684"/>
          <a:stretch/>
        </p:blipFill>
        <p:spPr>
          <a:xfrm>
            <a:off x="607594" y="1309562"/>
            <a:ext cx="2441438" cy="532171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12092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325</TotalTime>
  <Words>187</Words>
  <Application>Microsoft Office PowerPoint</Application>
  <PresentationFormat>Широкоэкранный</PresentationFormat>
  <Paragraphs>52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Calibri</vt:lpstr>
      <vt:lpstr>Calibri Light</vt:lpstr>
      <vt:lpstr>Times New Roman</vt:lpstr>
      <vt:lpstr>Ретро</vt:lpstr>
      <vt:lpstr>МЭШ для учителя-предметника: география и иностранный язык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МЭШ для учителя-предметника: география и иностранный язык 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Меновщикова Екатерина Валерьевна</dc:creator>
  <cp:lastModifiedBy>Меновщикова Екатерина Валерьевна</cp:lastModifiedBy>
  <cp:revision>21</cp:revision>
  <dcterms:created xsi:type="dcterms:W3CDTF">2019-12-16T13:30:56Z</dcterms:created>
  <dcterms:modified xsi:type="dcterms:W3CDTF">2019-12-17T10:50:12Z</dcterms:modified>
</cp:coreProperties>
</file>