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67" r:id="rId10"/>
    <p:sldId id="263" r:id="rId11"/>
    <p:sldId id="264" r:id="rId12"/>
    <p:sldId id="265" r:id="rId13"/>
    <p:sldId id="268" r:id="rId14"/>
    <p:sldId id="273" r:id="rId15"/>
    <p:sldId id="271" r:id="rId16"/>
    <p:sldId id="270" r:id="rId17"/>
    <p:sldId id="26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3" autoAdjust="0"/>
    <p:restoredTop sz="94660"/>
  </p:normalViewPr>
  <p:slideViewPr>
    <p:cSldViewPr>
      <p:cViewPr varScale="1">
        <p:scale>
          <a:sx n="65" d="100"/>
          <a:sy n="65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08442-5D4E-43E4-841D-49B602FEAE8C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41F7-57D6-49CF-9A00-428B69436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41F7-57D6-49CF-9A00-428B694360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0E22-4691-44BB-9BB4-021D491A2383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230B-FDF0-44E2-86F1-C14DB5E8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7" Type="http://schemas.openxmlformats.org/officeDocument/2006/relationships/image" Target="../media/image28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9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/>
              <a:t>Победа в плакатах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714752"/>
            <a:ext cx="5272102" cy="161450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Полина Абрамович</a:t>
            </a:r>
          </a:p>
          <a:p>
            <a:r>
              <a:rPr lang="ru-RU" dirty="0"/>
              <a:t>Мария Медведева</a:t>
            </a:r>
          </a:p>
          <a:p>
            <a:r>
              <a:rPr lang="ru-RU"/>
              <a:t>Зфан-182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igTBdB7wu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2643206" cy="3926632"/>
          </a:xfrm>
        </p:spPr>
      </p:pic>
      <p:pic>
        <p:nvPicPr>
          <p:cNvPr id="5" name="Рисунок 4" descr="1qZW_GL2B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063" y="2714620"/>
            <a:ext cx="2757937" cy="4143380"/>
          </a:xfrm>
          <a:prstGeom prst="rect">
            <a:avLst/>
          </a:prstGeom>
        </p:spPr>
      </p:pic>
      <p:pic>
        <p:nvPicPr>
          <p:cNvPr id="6" name="Рисунок 5" descr="sb-YIw5Amh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29124" cy="3571876"/>
          </a:xfrm>
          <a:prstGeom prst="rect">
            <a:avLst/>
          </a:prstGeom>
        </p:spPr>
      </p:pic>
      <p:pic>
        <p:nvPicPr>
          <p:cNvPr id="7" name="Рисунок 6" descr="mR3kZste8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571876"/>
            <a:ext cx="4500562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zEHe-nv6Q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3534056"/>
            <a:ext cx="2214578" cy="3323944"/>
          </a:xfrm>
        </p:spPr>
      </p:pic>
      <p:pic>
        <p:nvPicPr>
          <p:cNvPr id="7" name="Рисунок 6" descr="G7zzMy3JF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552661"/>
            <a:ext cx="2214578" cy="3305339"/>
          </a:xfrm>
          <a:prstGeom prst="rect">
            <a:avLst/>
          </a:prstGeom>
        </p:spPr>
      </p:pic>
      <p:pic>
        <p:nvPicPr>
          <p:cNvPr id="8" name="Рисунок 7" descr="uwKQCg1yT-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728"/>
            <a:ext cx="2214546" cy="3286896"/>
          </a:xfrm>
          <a:prstGeom prst="rect">
            <a:avLst/>
          </a:prstGeom>
        </p:spPr>
      </p:pic>
      <p:pic>
        <p:nvPicPr>
          <p:cNvPr id="9" name="Рисунок 8" descr="25_ytlcNB9k.jpg"/>
          <p:cNvPicPr>
            <a:picLocks noChangeAspect="1"/>
          </p:cNvPicPr>
          <p:nvPr/>
        </p:nvPicPr>
        <p:blipFill>
          <a:blip r:embed="rId6"/>
          <a:srcRect l="7813" r="10156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pic>
        <p:nvPicPr>
          <p:cNvPr id="10" name="Рисунок 9" descr="jlaXj1jxWf0.jpg"/>
          <p:cNvPicPr>
            <a:picLocks noChangeAspect="1"/>
          </p:cNvPicPr>
          <p:nvPr/>
        </p:nvPicPr>
        <p:blipFill>
          <a:blip r:embed="rId7"/>
          <a:srcRect l="23438" t="3762" r="22554" b="4682"/>
          <a:stretch>
            <a:fillRect/>
          </a:stretch>
        </p:blipFill>
        <p:spPr>
          <a:xfrm>
            <a:off x="2428860" y="428604"/>
            <a:ext cx="2286016" cy="31486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pbmFcNYbX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72000" cy="6915631"/>
          </a:xfrm>
        </p:spPr>
      </p:pic>
      <p:pic>
        <p:nvPicPr>
          <p:cNvPr id="5" name="Рисунок 4" descr="5P-8Wt3Bh3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9_ANuLl7g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38109"/>
            <a:ext cx="4857752" cy="67198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226196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Япония</a:t>
            </a:r>
          </a:p>
        </p:txBody>
      </p:sp>
      <p:pic>
        <p:nvPicPr>
          <p:cNvPr id="4" name="Рисунок 3" descr="oz-ImHZC9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4178102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ZyE2vk02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4452506" cy="6429420"/>
          </a:xfrm>
          <a:prstGeom prst="rect">
            <a:avLst/>
          </a:prstGeom>
        </p:spPr>
      </p:pic>
      <p:pic>
        <p:nvPicPr>
          <p:cNvPr id="6" name="Рисунок 5" descr="Lf0MjSJb8F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85728"/>
            <a:ext cx="4101318" cy="6336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rYLbwSBOT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4301284" cy="6143668"/>
          </a:xfrm>
        </p:spPr>
      </p:pic>
      <p:pic>
        <p:nvPicPr>
          <p:cNvPr id="5" name="Рисунок 4" descr="VI9CCOrsX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0"/>
            <a:ext cx="37448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uvVg7tqf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417195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qFWs6Dgp33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4620" y="285728"/>
            <a:ext cx="4299380" cy="6357982"/>
          </a:xfrm>
        </p:spPr>
      </p:pic>
      <p:pic>
        <p:nvPicPr>
          <p:cNvPr id="4" name="Содержимое 3" descr="RMql9XAwX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651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G_W_0lyS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500298" cy="3546128"/>
          </a:xfrm>
        </p:spPr>
      </p:pic>
      <p:pic>
        <p:nvPicPr>
          <p:cNvPr id="5" name="Рисунок 4" descr="deM-3hTe0n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0"/>
            <a:ext cx="2428892" cy="3573542"/>
          </a:xfrm>
          <a:prstGeom prst="rect">
            <a:avLst/>
          </a:prstGeom>
        </p:spPr>
      </p:pic>
      <p:pic>
        <p:nvPicPr>
          <p:cNvPr id="6" name="Рисунок 5" descr="kniFpms196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3583599"/>
            <a:ext cx="2286016" cy="3274400"/>
          </a:xfrm>
          <a:prstGeom prst="rect">
            <a:avLst/>
          </a:prstGeom>
        </p:spPr>
      </p:pic>
      <p:pic>
        <p:nvPicPr>
          <p:cNvPr id="7" name="Рисунок 6" descr="MTKld_WPLW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530692"/>
            <a:ext cx="2285984" cy="3327308"/>
          </a:xfrm>
          <a:prstGeom prst="rect">
            <a:avLst/>
          </a:prstGeom>
        </p:spPr>
      </p:pic>
      <p:pic>
        <p:nvPicPr>
          <p:cNvPr id="8" name="Рисунок 7" descr="T5ktiOHibO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214290"/>
            <a:ext cx="4286248" cy="6343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lgVFikzO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571480"/>
            <a:ext cx="8691236" cy="59293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80949_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86288" cy="6858000"/>
          </a:xfrm>
        </p:spPr>
      </p:pic>
      <p:pic>
        <p:nvPicPr>
          <p:cNvPr id="5" name="Рисунок 4" descr="uc85GEMDY4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49" y="0"/>
            <a:ext cx="46164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-6BPvGNgPQ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4346" y="0"/>
            <a:ext cx="5214942" cy="6858000"/>
          </a:xfrm>
        </p:spPr>
      </p:pic>
      <p:pic>
        <p:nvPicPr>
          <p:cNvPr id="5" name="Рисунок 4" descr="-F8cgSEBT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9" y="0"/>
            <a:ext cx="41433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qzksF-4Ju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86248" cy="6806619"/>
          </a:xfrm>
        </p:spPr>
      </p:pic>
      <p:pic>
        <p:nvPicPr>
          <p:cNvPr id="7" name="Рисунок 6" descr="qtzOBG862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-48"/>
            <a:ext cx="4929190" cy="6858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rsE9T1Jp8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052060" cy="6858000"/>
          </a:xfrm>
        </p:spPr>
      </p:pic>
      <p:pic>
        <p:nvPicPr>
          <p:cNvPr id="6" name="Рисунок 5" descr="FTE1zNU31x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0"/>
            <a:ext cx="540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TupCd88Pc_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9"/>
            <a:ext cx="4591586" cy="6000792"/>
          </a:xfrm>
        </p:spPr>
      </p:pic>
      <p:pic>
        <p:nvPicPr>
          <p:cNvPr id="11" name="Рисунок 10" descr="jF_UbkuseQ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14290"/>
            <a:ext cx="4643438" cy="61253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T_IQLPx8EG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714876" cy="6854632"/>
          </a:xfrm>
        </p:spPr>
      </p:pic>
      <p:pic>
        <p:nvPicPr>
          <p:cNvPr id="8" name="Рисунок 7" descr="anEeNlSzcf8.jpg"/>
          <p:cNvPicPr>
            <a:picLocks noChangeAspect="1"/>
          </p:cNvPicPr>
          <p:nvPr/>
        </p:nvPicPr>
        <p:blipFill>
          <a:blip r:embed="rId4"/>
          <a:srcRect l="8197" t="7377" r="8196" b="7787"/>
          <a:stretch>
            <a:fillRect/>
          </a:stretch>
        </p:blipFill>
        <p:spPr>
          <a:xfrm>
            <a:off x="4857752" y="642918"/>
            <a:ext cx="4065754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</Words>
  <Application>Microsoft Office PowerPoint</Application>
  <PresentationFormat>Экран (4:3)</PresentationFormat>
  <Paragraphs>23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Победа в плакатах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Япония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Абрамович Полина Дмитриевна</cp:lastModifiedBy>
  <cp:revision>4</cp:revision>
  <dcterms:created xsi:type="dcterms:W3CDTF">2020-04-21T07:11:38Z</dcterms:created>
  <dcterms:modified xsi:type="dcterms:W3CDTF">2020-05-08T21:10:23Z</dcterms:modified>
</cp:coreProperties>
</file>