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0"/>
  </p:notesMasterIdLst>
  <p:sldIdLst>
    <p:sldId id="256" r:id="rId6"/>
    <p:sldId id="300" r:id="rId7"/>
    <p:sldId id="307" r:id="rId8"/>
    <p:sldId id="257" r:id="rId9"/>
    <p:sldId id="258" r:id="rId10"/>
    <p:sldId id="261" r:id="rId11"/>
    <p:sldId id="262" r:id="rId12"/>
    <p:sldId id="263" r:id="rId13"/>
    <p:sldId id="308" r:id="rId14"/>
    <p:sldId id="265" r:id="rId15"/>
    <p:sldId id="301" r:id="rId16"/>
    <p:sldId id="302" r:id="rId17"/>
    <p:sldId id="309" r:id="rId18"/>
    <p:sldId id="260" r:id="rId19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ялюк Людмила Валерьевна" initials="ЛЛВ" lastIdx="8" clrIdx="0">
    <p:extLst>
      <p:ext uri="{19B8F6BF-5375-455C-9EA6-DF929625EA0E}">
        <p15:presenceInfo xmlns:p15="http://schemas.microsoft.com/office/powerpoint/2012/main" userId="S-1-5-21-1271195309-4236421049-500530732-3698" providerId="AD"/>
      </p:ext>
    </p:extLst>
  </p:cmAuthor>
  <p:cmAuthor id="2" name="Филяев Виталий Иванович" initials="ФВИ" lastIdx="5" clrIdx="1">
    <p:extLst>
      <p:ext uri="{19B8F6BF-5375-455C-9EA6-DF929625EA0E}">
        <p15:presenceInfo xmlns:p15="http://schemas.microsoft.com/office/powerpoint/2012/main" userId="S-1-5-21-1271195309-4236421049-500530732-28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6144" autoAdjust="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24015-A77C-4A10-AA60-D7BA601AAF68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1995C-2E00-4661-85D1-531798E3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62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6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27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6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52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88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95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70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63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88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68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4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8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FilyaevVI@mgpu.ru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osed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807" y="1470114"/>
            <a:ext cx="9144000" cy="460288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пользователя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созданию и согласованию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исходящих писем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системе электронного документооборота Правительства Москвы (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MOSEDO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845906" y="258604"/>
            <a:ext cx="10652587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Государственное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+mn-cs"/>
              </a:rPr>
              <a:t>автономное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образовательное учреждение</a:t>
            </a:r>
          </a:p>
          <a:p>
            <a:pPr algn="ctr" eaLnBrk="1" hangingPunct="1">
              <a:defRPr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высшего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+mn-cs"/>
              </a:rPr>
              <a:t>образования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города Москвы</a:t>
            </a:r>
          </a:p>
          <a:p>
            <a:pPr algn="ctr" eaLnBrk="1" hangingPunct="1">
              <a:defRPr/>
            </a:pPr>
            <a:r>
              <a:rPr lang="ru-RU" sz="1500" b="1" cap="all" dirty="0">
                <a:solidFill>
                  <a:srgbClr val="C00000"/>
                </a:solidFill>
                <a:latin typeface="Arial" pitchFamily="34" charset="0"/>
                <a:cs typeface="+mn-cs"/>
              </a:rPr>
              <a:t>«московский городской педагогический университет»</a:t>
            </a:r>
          </a:p>
          <a:p>
            <a:pPr algn="ctr" eaLnBrk="1" hangingPunct="1">
              <a:defRPr/>
            </a:pPr>
            <a:endParaRPr lang="ru-RU" b="1" cap="small" dirty="0">
              <a:solidFill>
                <a:srgbClr val="990000"/>
              </a:solidFill>
              <a:latin typeface="Arial" pitchFamily="34" charset="0"/>
              <a:cs typeface="+mn-cs"/>
            </a:endParaRPr>
          </a:p>
        </p:txBody>
      </p:sp>
      <p:pic>
        <p:nvPicPr>
          <p:cNvPr id="5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85473" y="336137"/>
            <a:ext cx="8421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Редактирование документов в ходе согласования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6831" y="1463040"/>
            <a:ext cx="11047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согласования инициатор или участник согласования заметит в тексте документа ошибки, то для их исправления необходимо сначала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на компьютер, далее в нем произвести нужные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(рецензирование-исправление)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потом в формате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«правки документа»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заменить его на новый. Для этого необходимо нажать 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«Добавить файл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выбрать с компьютера нужный файл и нажать 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54" y="2813577"/>
            <a:ext cx="3286125" cy="5715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57" y="2660551"/>
            <a:ext cx="7151214" cy="581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0549" y="2724825"/>
            <a:ext cx="33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7537" y="2707253"/>
            <a:ext cx="33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4507" y="4230097"/>
            <a:ext cx="344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189" y="4326010"/>
            <a:ext cx="4285174" cy="19260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967053" y="3614516"/>
            <a:ext cx="348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4177" y="3681660"/>
            <a:ext cx="3732863" cy="126934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976854" y="5164127"/>
            <a:ext cx="33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4177" y="5164127"/>
            <a:ext cx="3732863" cy="145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4520" y="1469107"/>
            <a:ext cx="52219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Дополнительно, внесение правок в документ возможно производить 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«Страницах документа»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располагаются в конце карточки проекта. В данном случае правки будут носить графический характер. Порядок внесения правок следующий: 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карточке проекта в разделе «Файл» выберете пункт «Открыть для исправления».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Откроется окно с документом, где вносятся правки.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3" y="3900157"/>
            <a:ext cx="4968057" cy="533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/>
          <a:srcRect l="515" r="1371"/>
          <a:stretch/>
        </p:blipFill>
        <p:spPr>
          <a:xfrm>
            <a:off x="5997146" y="1443918"/>
            <a:ext cx="5832390" cy="42076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8763" y="5434759"/>
            <a:ext cx="4904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всех действий, сохраните документ с правками </a:t>
            </a:r>
          </a:p>
          <a:p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нажмите на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листе согласования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98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766" y="577278"/>
            <a:ext cx="2113678" cy="566327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3186" y="4248395"/>
            <a:ext cx="3694022" cy="13026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9930" y="1677242"/>
            <a:ext cx="50415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Согласованный проект автоматически направляется создателю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в серый блок, ссылка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«Ожидает регистрации»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статус проекта автоматически изменится на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«Документ находится на регистрации».</a:t>
            </a:r>
          </a:p>
        </p:txBody>
      </p:sp>
    </p:spTree>
    <p:extLst>
      <p:ext uri="{BB962C8B-B14F-4D97-AF65-F5344CB8AC3E}">
        <p14:creationId xmlns:p14="http://schemas.microsoft.com/office/powerpoint/2010/main" val="2925500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72066" y="1489742"/>
            <a:ext cx="76312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Согласованный проект передается подписанту документа с листом согласования проекта письма.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создатель проекта печатает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«Лист согласования»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«Только документ»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горизонтального меню в разделе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«Печать».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3"/>
          <a:srcRect l="5413" t="4944" r="7392" b="5730"/>
          <a:stretch/>
        </p:blipFill>
        <p:spPr>
          <a:xfrm>
            <a:off x="8938054" y="1046206"/>
            <a:ext cx="2751437" cy="457454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0429" y="2755593"/>
            <a:ext cx="4722435" cy="16125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34816" y="5020585"/>
            <a:ext cx="50457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исходящего документа осуществляется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сотрудником управления делами Университета!!!</a:t>
            </a:r>
          </a:p>
        </p:txBody>
      </p:sp>
    </p:spTree>
    <p:extLst>
      <p:ext uri="{BB962C8B-B14F-4D97-AF65-F5344CB8AC3E}">
        <p14:creationId xmlns:p14="http://schemas.microsoft.com/office/powerpoint/2010/main" val="2959047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ivetev\Desktop\Презентация к ректорату\img-op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90" y="169687"/>
            <a:ext cx="3140015" cy="166773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19200" y="1158189"/>
            <a:ext cx="10972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вопросам обращайтесь в общий отдел управления делами:</a:t>
            </a:r>
          </a:p>
          <a:p>
            <a:pPr lvl="0" algn="ctr"/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Карандаева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Викторовна  (</a:t>
            </a:r>
            <a:r>
              <a:rPr lang="en-US" sz="4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KarandaevaE</a:t>
            </a:r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</a:t>
            </a:r>
            <a:r>
              <a:rPr lang="en-US" sz="44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mgpu</a:t>
            </a:r>
            <a:r>
              <a:rPr lang="ru-RU" sz="4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4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8(499)181-24-62,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0160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3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6742" y="139701"/>
            <a:ext cx="9850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Памятка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зданию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гласованию исходящих писем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1050" y="19335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5300" y="1278473"/>
            <a:ext cx="11342024" cy="5436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создания проекта документа для согласования используется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серый блок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«Все согласования»,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«Новый документ».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выбираете тип документа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«Исходящий документ».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Блок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«Внутренний документ»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используется для переписки внутри организации и не предназначен для документов, адресованных пользователям из других организаций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согласовании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 исходящего письма,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согласовании ОБЯЗАТЕЛЬНО указывать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начальника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 делами М.А.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Алексееву или заместителя начальника управления делами Е.В. </a:t>
            </a:r>
            <a:r>
              <a:rPr lang="ru-RU" sz="1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Карандаеву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!!!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Файл проекта исходящего письма может быть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формате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MS Word(*.doc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Приложением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проекту исходящего письма могут быть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созданные в редакторе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Excel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xls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Acrobat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Reader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cкан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-копии документов или изображения (*.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jpg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*.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tiff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завершении процесса согласования, статус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изменится на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«Документ находится на регистрации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Регистрацию исходящих писем с «живой» подписью производит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сотрудник управления делами Университета!!!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ПОМНИТЕ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Все действия пользователей сохраняются в системе.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Обращайте внимание на цвет блока системы, в котором работаете!!!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всем вопросам, связанными с работой в системе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MOSEDO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обращаться в управление делами по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телефону: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8(499)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181-24-62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0160)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8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1041400"/>
            <a:ext cx="9144000" cy="4106863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7694" y="1189573"/>
            <a:ext cx="117430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получения прав доступа необходимо обратиться в управление делами ГАОУ ВО МГПУ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Откройте программу для просмотра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сайтов (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Explorer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Наберите в адресной строке: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https://mosedo.ru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Вами откроется страница ввода персонального пароля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поле «Организация» введите «ГАОУ …», система автоматически предложит необходимый вариант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поле «Логин» введите свою фамилию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Ваш персональный пароль в поле «Пароль» и нажмите клавишу «Войти» 	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4710" y="3584977"/>
            <a:ext cx="2449384" cy="32049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5906" y="3701847"/>
            <a:ext cx="7061722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</a:p>
          <a:p>
            <a:pPr algn="ctr"/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исходящих писем загружаются </a:t>
            </a:r>
            <a:r>
              <a:rPr lang="ru-RU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формате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Word(*.doc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Приложения к проектам могут быть в формате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Acrobat Reader(*.pdf), c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канированные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копии документов или изображения (*.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jpg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*.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tiff)</a:t>
            </a:r>
            <a:endParaRPr lang="ru-RU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98700" y="139701"/>
            <a:ext cx="944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 в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MOSEDO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при помощи ввода персонального пароля внутреннего контура «Правительство Москвы»</a:t>
            </a:r>
          </a:p>
        </p:txBody>
      </p:sp>
    </p:spTree>
    <p:extLst>
      <p:ext uri="{BB962C8B-B14F-4D97-AF65-F5344CB8AC3E}">
        <p14:creationId xmlns:p14="http://schemas.microsoft.com/office/powerpoint/2010/main" val="16309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327" y="1602450"/>
            <a:ext cx="5943600" cy="4914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65571" y="2708042"/>
            <a:ext cx="48130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левой части находится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«Все согласования»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(серый блок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выполняется основная работа пользователя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созданию и согласованию проектов документов.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проекта документа нажмите на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сылку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«Новый документ»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сером блоке.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61906" y="139701"/>
            <a:ext cx="7216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Создание </a:t>
            </a: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исходящего письма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36124" y="497148"/>
            <a:ext cx="9293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открывшемся окне выберите тип создаваемого проекта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«Исходящий документ»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нажмите на кнопку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88284" y="1812175"/>
            <a:ext cx="362958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подтвердите выбор неправильно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после прохождения всех этапов согласования и подписания документа, из-за невозможности переноса документа из одного блока в другой Вам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придется согласовывать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 еще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раз!!!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095" y="1812175"/>
            <a:ext cx="6467041" cy="463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6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53263" y="551830"/>
            <a:ext cx="9634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вы осуществили выбор документа, откроется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системное «предупреждение», что вы работаете в рамках Университета и контрольно-регистрационная форма документа,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которую необходимо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37157" y="1088054"/>
            <a:ext cx="376859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Реквизит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«№ документа»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заполнять не требуется – документу будет автоматически присвоен временный номер на период согласования, нумерация в данном блоке скользящая.</a:t>
            </a:r>
          </a:p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реквизитах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«Подпись»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фамилию 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инициалы подписанта документа (если подписывает ректор И.М. Реморенко, то в поле подпись указывается фамилия сотрудника управления делами Е.В. Карандаева или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Л.В. Авдеева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«Исполнитель»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клавиатуры введите фамилию лица, подготовившего проект документа (по умолчанию указывается фамилия пользователя, за компьютером которого осуществляется ввод реквизитов документа).</a:t>
            </a:r>
          </a:p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«Кому»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адресата документа, кому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адресовано письмо. Если такого адресата нет, то  выберите из выпадающего списка организаций 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ФИО («Организация без названия»)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450" y="1939032"/>
            <a:ext cx="7505637" cy="422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7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75615" y="450125"/>
            <a:ext cx="554436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«Вид документа»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выпадающего списка выберите вид создаваемого проекта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(Служебное письмо).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«Краткое содержание»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введите номенклатурный номер подразделения и тему письма!!!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заполнения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проекта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прикрепить файл документа, созданный Вами ранее в редакторе MS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Приложением к проекту исходящего письма могут быть прикреплены документы, созданные в редакторе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Acrobat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cкан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-копии документов или изображения 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jpg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tiff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Нажмите 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«Добавить файл»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затем на появившуюся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«Обзор»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выберите путь к файлу проекта документа и отметьте при помощи мыши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«Создать страницы»,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 открылись  страницы документа для просмотра. При необходимости можно прикрепить несколько файлов. В поле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«Название»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ввести альтернативное название файла, иначе будет отображаться название прикрепленного файла. После этого нажмите 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«Сохранить».</a:t>
            </a: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прикреплять файл размером не более 20 МБ. При прикреплении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МБ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сначала сохранить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карточку проекта,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прикрепить файл.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180" y="3865704"/>
            <a:ext cx="4905111" cy="2311709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3180" y="1395137"/>
            <a:ext cx="5126599" cy="235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0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02484" y="108922"/>
            <a:ext cx="4357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создания страниц, необходимо оформить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«Лист согласования».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этого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«Создать лист согласования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8540" y="139701"/>
            <a:ext cx="3041947" cy="2933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42" y="1736244"/>
            <a:ext cx="2525910" cy="3393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09802" y="2001380"/>
            <a:ext cx="39241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кнопки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«Добавить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согласующего»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можете добавить необходимое количество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адресатов,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необходимо согласовать этот проект документа.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09801" y="3432950"/>
            <a:ext cx="3924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Вы заполнили лист согласования,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094" y="5380135"/>
            <a:ext cx="5759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 процесса согласования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«Отправить на согласование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Только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проект документа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попадает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пользователям, перечисленным в листе согласования.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2766" y="4716379"/>
            <a:ext cx="3651547" cy="2083659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10959921" y="309093"/>
            <a:ext cx="553792" cy="48939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114424" y="1756681"/>
            <a:ext cx="553792" cy="48939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8781245" y="4781521"/>
            <a:ext cx="553792" cy="48939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96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48018" y="508147"/>
            <a:ext cx="8021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направили документ на согласование, он попадет по ссылке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поступившие»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блоке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«Согласование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982" y="126009"/>
            <a:ext cx="146367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8361" y="1915816"/>
            <a:ext cx="9651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ссылкам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«Новые поступившие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работе»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открываются списки документов, поступивших на согласование. При открытии документа для согласующего лица или подписанта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листе согласования появляются активные ссылки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«Согласовать», «Вернуть инициатору (ФИО Инициатора)», «Перенаправить», «Вернуть предыдущему участнику (ФИО согласующего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170" y="3099861"/>
            <a:ext cx="9437457" cy="14831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90852" y="4966871"/>
            <a:ext cx="8279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нажатии на ссылку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согласующее лицо согласно с его содержанием, но при необходимости может внести комментарии или прикрепить файл. При нажатии на ссылку «Согласовать»,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открывается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окно.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комментариев не требуется, нажмите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919" y="4582962"/>
            <a:ext cx="3367104" cy="209508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512558" y="-92653"/>
            <a:ext cx="100210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проекта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19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0B5295F0996DC4E94BD57A995A85E02" ma:contentTypeVersion="1" ma:contentTypeDescription="Создание документа." ma:contentTypeScope="" ma:versionID="d09e69ba2c097bac0bfbe681bfdc7366">
  <xsd:schema xmlns:xsd="http://www.w3.org/2001/XMLSchema" xmlns:xs="http://www.w3.org/2001/XMLSchema" xmlns:p="http://schemas.microsoft.com/office/2006/metadata/properties" xmlns:ns2="de789b1b-d761-4348-be1a-635d882a8ac2" targetNamespace="http://schemas.microsoft.com/office/2006/metadata/properties" ma:root="true" ma:fieldsID="cd28d5722db74dcb087ff0b5c41a9b6e" ns2:_="">
    <xsd:import namespace="de789b1b-d761-4348-be1a-635d882a8ac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89b1b-d761-4348-be1a-635d882a8ac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e789b1b-d761-4348-be1a-635d882a8ac2">RXXWM7XT64YN-2102554853-34</_dlc_DocId>
    <_dlc_DocIdUrl xmlns="de789b1b-d761-4348-be1a-635d882a8ac2">
      <Url>https://sed.mgpu.ru/_layouts/15/DocIdRedir.aspx?ID=RXXWM7XT64YN-2102554853-34</Url>
      <Description>RXXWM7XT64YN-2102554853-34</Description>
    </_dlc_DocIdUrl>
  </documentManagement>
</p:properties>
</file>

<file path=customXml/itemProps1.xml><?xml version="1.0" encoding="utf-8"?>
<ds:datastoreItem xmlns:ds="http://schemas.openxmlformats.org/officeDocument/2006/customXml" ds:itemID="{FAA7738F-A5EE-464C-B555-85F5E8F22E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789b1b-d761-4348-be1a-635d882a8a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C60D00-B3A0-401E-BC40-62DEE3247DB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A234F2F-9A76-4433-9E69-A260D2C4CE7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71475AA-CD5E-4840-9D9C-538D121F55BF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e789b1b-d761-4348-be1a-635d882a8a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8451</TotalTime>
  <Words>1299</Words>
  <Application>Microsoft Office PowerPoint</Application>
  <PresentationFormat>Широкоэкранный</PresentationFormat>
  <Paragraphs>82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Инструкция пользователя  по созданию и согласованию  исходящих писем в  системе электронного документооборота Правительства Москвы (MOSEDO)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 по созданию заявок на получение официальных бланков ГАОУ ВО МГПУ и предоставление отчета по ним</dc:title>
  <dc:creator>Филяев Виталий Иванович</dc:creator>
  <cp:lastModifiedBy>Карандаева Екатерина Викторовна</cp:lastModifiedBy>
  <cp:revision>215</cp:revision>
  <cp:lastPrinted>2018-01-23T08:16:14Z</cp:lastPrinted>
  <dcterms:created xsi:type="dcterms:W3CDTF">2017-05-04T15:23:37Z</dcterms:created>
  <dcterms:modified xsi:type="dcterms:W3CDTF">2021-03-16T09:02:14Z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0x01010070B5295F0996DC4E94BD57A995A85E02</vt:lpwstr>
  </property>
  <property fmtid="{D5CDD505-2E9C-101B-9397-08002B2CF9AE}" pid="3" name="_dlc_DocIdItemGuid">
    <vt:lpwstr>4a439520-b563-4a24-a943-636ef4306f47</vt:lpwstr>
  </property>
</Properties>
</file>