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sldIdLst>
    <p:sldId id="256" r:id="rId6"/>
    <p:sldId id="300" r:id="rId7"/>
    <p:sldId id="307" r:id="rId8"/>
    <p:sldId id="299" r:id="rId9"/>
    <p:sldId id="257" r:id="rId10"/>
    <p:sldId id="258" r:id="rId11"/>
    <p:sldId id="261" r:id="rId12"/>
    <p:sldId id="262" r:id="rId13"/>
    <p:sldId id="263" r:id="rId14"/>
    <p:sldId id="264" r:id="rId15"/>
    <p:sldId id="265" r:id="rId16"/>
    <p:sldId id="301" r:id="rId17"/>
    <p:sldId id="302" r:id="rId18"/>
    <p:sldId id="308" r:id="rId19"/>
    <p:sldId id="309" r:id="rId20"/>
    <p:sldId id="310" r:id="rId21"/>
    <p:sldId id="305" r:id="rId22"/>
    <p:sldId id="306" r:id="rId23"/>
    <p:sldId id="303" r:id="rId24"/>
    <p:sldId id="304" r:id="rId25"/>
    <p:sldId id="26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ялюк Людмила Валерьевна" initials="ЛЛВ" lastIdx="8" clrIdx="0">
    <p:extLst>
      <p:ext uri="{19B8F6BF-5375-455C-9EA6-DF929625EA0E}">
        <p15:presenceInfo xmlns:p15="http://schemas.microsoft.com/office/powerpoint/2012/main" userId="S-1-5-21-1271195309-4236421049-500530732-3698" providerId="AD"/>
      </p:ext>
    </p:extLst>
  </p:cmAuthor>
  <p:cmAuthor id="2" name="Филяев Виталий Иванович" initials="ФВИ" lastIdx="5" clrIdx="1">
    <p:extLst>
      <p:ext uri="{19B8F6BF-5375-455C-9EA6-DF929625EA0E}">
        <p15:presenceInfo xmlns:p15="http://schemas.microsoft.com/office/powerpoint/2012/main" userId="S-1-5-21-1271195309-4236421049-500530732-28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144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015-A77C-4A10-AA60-D7BA601AAF6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1995C-2E00-4661-85D1-531798E31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6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A03A-D55B-4425-9BA2-DE247C17FA7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2A5C-1B2B-43A1-9049-C842A716D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6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A03A-D55B-4425-9BA2-DE247C17FA7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2A5C-1B2B-43A1-9049-C842A716D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7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A03A-D55B-4425-9BA2-DE247C17FA7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2A5C-1B2B-43A1-9049-C842A716D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6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A03A-D55B-4425-9BA2-DE247C17FA7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2A5C-1B2B-43A1-9049-C842A716D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2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A03A-D55B-4425-9BA2-DE247C17FA7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2A5C-1B2B-43A1-9049-C842A716D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8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A03A-D55B-4425-9BA2-DE247C17FA7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2A5C-1B2B-43A1-9049-C842A716D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5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A03A-D55B-4425-9BA2-DE247C17FA7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2A5C-1B2B-43A1-9049-C842A716D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0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A03A-D55B-4425-9BA2-DE247C17FA7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2A5C-1B2B-43A1-9049-C842A716D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3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A03A-D55B-4425-9BA2-DE247C17FA7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2A5C-1B2B-43A1-9049-C842A716D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8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A03A-D55B-4425-9BA2-DE247C17FA7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2A5C-1B2B-43A1-9049-C842A716D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8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A03A-D55B-4425-9BA2-DE247C17FA7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2A5C-1B2B-43A1-9049-C842A716D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A03A-D55B-4425-9BA2-DE247C17FA7A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32A5C-1B2B-43A1-9049-C842A716D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8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sedo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3807" y="1470114"/>
            <a:ext cx="9144000" cy="46028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пользователя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и согласованию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служебных записок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системе электронного документооборота Правительства Москвы 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MOSEDO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45906" y="258604"/>
            <a:ext cx="10652587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+mn-cs"/>
              </a:rPr>
              <a:t>Государственное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+mn-cs"/>
              </a:rPr>
              <a:t>автономное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+mn-cs"/>
              </a:rPr>
              <a:t>образовательное учреждение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+mn-cs"/>
              </a:rPr>
              <a:t>высшего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+mn-cs"/>
              </a:rPr>
              <a:t>образования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+mn-cs"/>
              </a:rPr>
              <a:t>города Москвы</a:t>
            </a:r>
          </a:p>
          <a:p>
            <a:pPr algn="ctr" eaLnBrk="1" hangingPunct="1">
              <a:defRPr/>
            </a:pPr>
            <a:r>
              <a:rPr lang="ru-RU" sz="1500" b="1" cap="all" dirty="0">
                <a:solidFill>
                  <a:srgbClr val="C00000"/>
                </a:solidFill>
                <a:latin typeface="Arial" pitchFamily="34" charset="0"/>
                <a:cs typeface="+mn-cs"/>
              </a:rPr>
              <a:t>«московский городской педагогический университет»</a:t>
            </a:r>
          </a:p>
          <a:p>
            <a:pPr algn="ctr" eaLnBrk="1" hangingPunct="1">
              <a:defRPr/>
            </a:pPr>
            <a:endParaRPr lang="ru-RU" b="1" cap="small" dirty="0">
              <a:solidFill>
                <a:srgbClr val="99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015" y="1579418"/>
            <a:ext cx="1143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направили документ на согласование, он попадет по ссылке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поступившие»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блоке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«Согласование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651" y="1917972"/>
            <a:ext cx="14636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015" y="2028306"/>
            <a:ext cx="9651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ссылкам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поступившие»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работе»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открываются списки документов, поступивших на согласование. При открытии документа для согласующего лица или подписанта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листе согласования появляются активные ссылки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«Согласовать», «Вернуть инициатору (ФИО Инициатора)», «Перенаправить», «Вернуть предыдущему участнику (ФИО согласующего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30" y="3105524"/>
            <a:ext cx="9437457" cy="1483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0852" y="5123551"/>
            <a:ext cx="8279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на ссылку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«Согласовать»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согласующее лицо согласно с его содержанием, но при необходимости может внести комментарии или прикрепить файл. При нажатии на ссылку «Согласовать»,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открывается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окно.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комментариев не требуется, нажмите кнопку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«Сохранить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15" y="4695193"/>
            <a:ext cx="3032007" cy="18865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48018" y="245975"/>
            <a:ext cx="10021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Создание служебной записки с учетом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2693" y="927989"/>
            <a:ext cx="8421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документов в ходе согласования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831" y="1463040"/>
            <a:ext cx="11047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согласования инициатор или участник согласования заметит в тексте документа ошибки, то для их исправления необходимо сначала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 на компьютер, далее в нем произвести нужные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(рецензирование-исправление)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в формате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«правки документа»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его на новый. Для этого необходимо нажать на кнопку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«Добавить файл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выбрать с компьютера нужный файл и нажать на кнопку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«Сохранить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89" y="2724825"/>
            <a:ext cx="3286125" cy="571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146" y="2639812"/>
            <a:ext cx="7151214" cy="581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912" y="2769674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1591" y="2813699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1809" y="4602859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66" y="3824520"/>
            <a:ext cx="4285174" cy="19260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56099" y="4034720"/>
            <a:ext cx="340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4178" y="3681661"/>
            <a:ext cx="3072160" cy="1044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57703" y="5581254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469" y="5187157"/>
            <a:ext cx="3563578" cy="138821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51143" y="206090"/>
            <a:ext cx="10021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Создание служебной записки с учетом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4520" y="1469107"/>
            <a:ext cx="5221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Дополнительно, внесение правок в документ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производить через пиктограмму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«Рисование пометок»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в горизонтальном меню.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правки будут носить графический характер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181" y="1712995"/>
            <a:ext cx="5944502" cy="4207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21" y="5510472"/>
            <a:ext cx="4904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всех действий, сохраните документ с правками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нажмите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«Согласовать»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листе согласования.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143" y="206090"/>
            <a:ext cx="10021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Создание служебной записки с учетом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2546325"/>
            <a:ext cx="5080425" cy="28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3948" y="1271135"/>
            <a:ext cx="10415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листом согласования направляется ответственным лицом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ведение делопроизводства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структурном подразделении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(см.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 4.6.3 пункта 4.6. раздела 4 Инструкции по делопроизводству Университета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 электронную почту сотрудников управления делами (Е.В.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Карандаевой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Л.В. Авдеевой). Сотрудник управления делами в разделе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«Ожидает регистрации»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серого блока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согласования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ыбирает нужную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служебную записку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и присваивает ей дату и номер через пиктограмму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«Регистрация документа».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Служебная записка направляется адресату для ознакомления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«Адресат/исполнитель»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синего блока.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175" y="3117728"/>
            <a:ext cx="1302544" cy="3489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731" y="3125813"/>
            <a:ext cx="3315691" cy="1278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138" y="3117728"/>
            <a:ext cx="1472622" cy="353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7196" y="312023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52752" y="312832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383865" y="312832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51143" y="206090"/>
            <a:ext cx="10021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Создание служебной записки с учетом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</a:t>
            </a:r>
          </a:p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7157" y="1791644"/>
            <a:ext cx="3768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Реквизит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«№ документа»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заполнять не требуется – документу будет автоматически присвоен временный номер на период согласования, нумерация в данном блоке скользящая.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реквизитах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«Подпись»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 и инициалы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структурного подразделения.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kern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kern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реквизите </a:t>
            </a:r>
            <a:r>
              <a:rPr lang="ru-RU" sz="1600" b="1" kern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«Кому» </a:t>
            </a:r>
            <a:r>
              <a:rPr lang="ru-RU" sz="1600" kern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указывается </a:t>
            </a:r>
            <a:r>
              <a:rPr lang="ru-RU" sz="1600" b="1" kern="1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</a:t>
            </a:r>
            <a:r>
              <a:rPr lang="ru-RU" sz="1600" kern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ФИО </a:t>
            </a:r>
            <a:r>
              <a:rPr lang="ru-RU" sz="1600" kern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сотрудника </a:t>
            </a:r>
            <a:r>
              <a:rPr lang="ru-RU" sz="1600" kern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делами </a:t>
            </a:r>
            <a:r>
              <a:rPr lang="ru-RU" sz="1600" kern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(Е.В. Карандаева).</a:t>
            </a:r>
            <a:endParaRPr lang="ru-RU" sz="1600" kern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«Исполнитель»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клавиатуры введите фамилию лица, подготовившего проект документа (по умолчанию указывается фамилия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осуществляется ввод реквизитов документа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1088" y="1453090"/>
            <a:ext cx="803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карточки служебной записки описано в слайдах 5-6 данной инструкции. Далее: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7874" y="139701"/>
            <a:ext cx="9767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Создание служебной записки на рассмотрение ректору с учетом согласования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7" y="1938956"/>
            <a:ext cx="7630590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9701" y="1637095"/>
            <a:ext cx="675604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реквизите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«Вид документа»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выпадающего списка выберите вид создаваемого проекта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(Служебная записка).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реквизите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«Краткое содержание»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фраза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«Служебная записка от _ (дата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_ (номер сл.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проекта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прикрепить файл документа, созданный Вами ранее в редакторе MS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(*.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(*.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Acrobat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Reader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(*.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cкан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-копии документов или изображения (*.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*.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tiff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прикреплять файл размером не более 20 МБ. При прикреплении в документ файла более 20 МБ следует сначала сохранить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карточку проекта,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прикрепить файл.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«Добавить файл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на появившуюся кнопку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«Обзор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путь к файлу проекта документа и отметьте при помощи мыши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«Создать страницы»,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 открылись  страницы документа для просмотра. При необходимости можно прикрепить несколько файлов. В поле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«Название»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ввести альтернативное название файла, иначе будет отображаться название прикрепленного файла. После этого нажмите на кнопку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«Сохранить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57" y="4334219"/>
            <a:ext cx="4797644" cy="2261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32" y="1406373"/>
            <a:ext cx="4657756" cy="28662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7874" y="312402"/>
            <a:ext cx="9767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Создание служебной записки на рассмотрение ректору с учетом согласования</a:t>
            </a:r>
          </a:p>
        </p:txBody>
      </p:sp>
    </p:spTree>
    <p:extLst>
      <p:ext uri="{BB962C8B-B14F-4D97-AF65-F5344CB8AC3E}">
        <p14:creationId xmlns:p14="http://schemas.microsoft.com/office/powerpoint/2010/main" val="12055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2239" y="1127683"/>
            <a:ext cx="954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сохранения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создания страниц, необходимо оформить «Лист согласования». Для этого нажмите на кнопку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«Создать лист согласования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682" y="1671858"/>
            <a:ext cx="2568443" cy="2582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59" y="2765020"/>
            <a:ext cx="3038129" cy="4081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259" y="1742581"/>
            <a:ext cx="8096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кнопки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«Добавить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согласующего»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добавить необходимое количество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которыми необходимо согласовать этот 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(М.А. Алексеева указывается всегда!!!)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4720" y="2769929"/>
            <a:ext cx="562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заполнили лист согласования, нажмите на кнопку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4720" y="3305407"/>
            <a:ext cx="552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запуска процесса согласования нажмите на кнопку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«Отправить на согласование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проект документа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пользователям, перечисленным в листе согласования.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237" y="4412175"/>
            <a:ext cx="2986396" cy="1704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6798" y="4254184"/>
            <a:ext cx="4380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 проекта, производится регистрация, согласно слайду 13 настоящей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инструкции.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зарегистрированная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лужебная записка от _ (дата) № _ с листом согласования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передается сотрудником структурного подразделения Университета через общий отдел управления делами на рассмотрение ректору.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9731" y="21626"/>
            <a:ext cx="9767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Создание служебной записки на рассмотрение ректору с учетом согласования</a:t>
            </a:r>
          </a:p>
        </p:txBody>
      </p:sp>
    </p:spTree>
    <p:extLst>
      <p:ext uri="{BB962C8B-B14F-4D97-AF65-F5344CB8AC3E}">
        <p14:creationId xmlns:p14="http://schemas.microsoft.com/office/powerpoint/2010/main" val="31489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39" y="1401419"/>
            <a:ext cx="3505771" cy="3408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6771" y="1278473"/>
            <a:ext cx="58939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MOSEDO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возможен обмен служебными сообщениями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руководителями структурных подразделений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вложения файла. Для этого в меню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внутренние» (коричневый блок)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выберете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документ»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реквизите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«№ документа»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впишите № служебной записки. В реквизите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«Исполнитель»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укажите адресата сообщения (рис. 1).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заполните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«Краткое содержание».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реквизите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«Текст документа»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указывается текст сообщения,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Сохр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+ просмотр».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о необходимости формирования страницы документа в реквизите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«Текст документа»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 В противном случае вы не сможете увидеть результат вашего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(рис.2)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1256" y="139701"/>
            <a:ext cx="9699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служебных сообщений 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между руководителями структурных подразделений)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4706" y="4778694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193" y="4994137"/>
            <a:ext cx="5936116" cy="11572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07681" y="615141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8993" y="5221911"/>
            <a:ext cx="45277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kern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Важно!!!</a:t>
            </a:r>
          </a:p>
          <a:p>
            <a:pPr algn="just"/>
            <a:r>
              <a:rPr lang="ru-RU" sz="1600" kern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Реквизиты карточки «Подпись» и «Исполнитель»</a:t>
            </a:r>
          </a:p>
          <a:p>
            <a:pPr algn="just"/>
            <a:r>
              <a:rPr lang="ru-RU" sz="1600" kern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вводятся с одной учетной записи.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650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7157" y="1253482"/>
            <a:ext cx="3262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ознакомиться с сообщением в разделе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«Адресат/исполнитель»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синего блока,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выбрав нужное сообщение из списка.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28" y="1253483"/>
            <a:ext cx="6790266" cy="21010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6802" y="3484442"/>
            <a:ext cx="31919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назначить работнику своего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структурного подразделения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или ответить на сообщение самостоятельно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пиктограмму горизонтального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«Добавить резолюцию»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(см. инструкцию по работе с резолюциями).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426" y="3564930"/>
            <a:ext cx="7906040" cy="3056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1256" y="139701"/>
            <a:ext cx="9699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служебных сообщений 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между руководителями структурных подразделений)</a:t>
            </a:r>
          </a:p>
        </p:txBody>
      </p:sp>
    </p:spTree>
    <p:extLst>
      <p:ext uri="{BB962C8B-B14F-4D97-AF65-F5344CB8AC3E}">
        <p14:creationId xmlns:p14="http://schemas.microsoft.com/office/powerpoint/2010/main" val="1041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1306" y="1076744"/>
            <a:ext cx="949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 записки может самостоятельно направить ответ подписанту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«Ответить»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горизонтального меню, выбрав тип документа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«Внутренний».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" y="2025638"/>
            <a:ext cx="6588496" cy="2721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712" y="1802583"/>
            <a:ext cx="3360172" cy="46110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5523" y="50849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«Текст документа»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внесите необходимую информацию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просмотр».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1306" y="0"/>
            <a:ext cx="80100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Работа получателя со служебной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запиской</a:t>
            </a:r>
          </a:p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ОТВЕТ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6742" y="201255"/>
            <a:ext cx="9850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зданию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гласованию служебных запис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050" y="1933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5300" y="1371599"/>
            <a:ext cx="11342024" cy="5070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создания проекта документа для согласования используется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серый блок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«Все согласования»,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«Новый документ».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выбираете тип документа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«Внутренний документ».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«Внутренний документ»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используется для переписки внутри организации и не предназначен для документов, адресованных пользователям из других организаций.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завершении процесса согласования, статус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изменится на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«Документ находится на регистрации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kern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kern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 создании карточки проекта </a:t>
            </a:r>
            <a:r>
              <a:rPr lang="ru-RU" sz="1600" kern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 записки на рассмотрение ректору Университета</a:t>
            </a:r>
            <a:r>
              <a:rPr lang="ru-RU" sz="1600" kern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реквизите </a:t>
            </a:r>
            <a:r>
              <a:rPr lang="ru-RU" sz="1600" b="1" kern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«Подпись» </a:t>
            </a:r>
            <a:r>
              <a:rPr lang="ru-RU" sz="1600" kern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указывать </a:t>
            </a:r>
            <a:r>
              <a:rPr lang="ru-RU" sz="1600" b="1" kern="1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</a:t>
            </a:r>
            <a:r>
              <a:rPr lang="ru-RU" sz="1600" kern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ФИО работника управления делами (Е.В. Карандаева).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согласовании служебной записки на имя ректора Университета, в согласовании ОБЯЗАТЕЛЬНО указывать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делами М.А.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Алексееву!!!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Регистрацию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служебных записок производит </a:t>
            </a:r>
            <a:r>
              <a:rPr lang="ru-RU" sz="1600" b="1" kern="1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 управления делами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Университета в электронном виде!!!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Все действия пользователей сохраняются в системе.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Обращайте внимание на цвет блока системы, в котором работаете!!!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всем вопросам, связанными с работой в системе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MOSEDO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обращаться в управление делами по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телефону: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(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499) 181-24-62 (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0160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42" y="2342529"/>
            <a:ext cx="9177425" cy="4362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696" y="1267741"/>
            <a:ext cx="945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также переназначить служебную записку по своему поручению на работника своего структурного подразделения через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горизонтального меню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«Добавить резолюцию»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(см. инструкцию по работе с резолюциями).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18" descr="Логотип МГПУ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3811" y="39065"/>
            <a:ext cx="80100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Работа получателя со служебной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запиской</a:t>
            </a:r>
          </a:p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ПЕРЕНАЗНАЧЕНИЕ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vetev\Desktop\Презентация к ректорату\img-o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90" y="169687"/>
            <a:ext cx="3140015" cy="16677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9200" y="1158189"/>
            <a:ext cx="10972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обращайтесь в общий отдел управления делами:</a:t>
            </a:r>
          </a:p>
          <a:p>
            <a:pPr lvl="0" algn="ctr"/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Карандаева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Викторовна 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KarandaevaE@mgpu.ru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8(499)181-24-62,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4106863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694" y="1189573"/>
            <a:ext cx="117430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получения прав доступа необходимо обратиться в управление делами ГАОУ ВО МГПУ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программу для просмотра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сайтов (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Explorer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Наберите в адресной строке: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https://mosedo.ru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откроется страница ввода персонального пароля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«Организация» введите «ГАОУ …», система автоматически предложит необходимый вариант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«Логин» введите свою фамилию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Ваш персональный пароль в поле «Пароль» и нажмите клавишу «Войти» 	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710" y="3584977"/>
            <a:ext cx="2449384" cy="3204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5906" y="3964344"/>
            <a:ext cx="76013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проекты документов подготавливаются в редакторе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Word(*.doc), Excel(*.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Acrobat Reader(*.pdf), c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канированные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копии документов или изображения (*.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jpg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*.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tiff)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8700" y="139701"/>
            <a:ext cx="944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MOSEDO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при помощи ввода персонального пароля внутреннего контура «Правительство Москвы»</a:t>
            </a:r>
          </a:p>
        </p:txBody>
      </p:sp>
    </p:spTree>
    <p:extLst>
      <p:ext uri="{BB962C8B-B14F-4D97-AF65-F5344CB8AC3E}">
        <p14:creationId xmlns:p14="http://schemas.microsoft.com/office/powerpoint/2010/main" val="16309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1041400"/>
            <a:ext cx="9144000" cy="4106863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60237" y="709087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24471"/>
              </p:ext>
            </p:extLst>
          </p:nvPr>
        </p:nvGraphicFramePr>
        <p:xfrm>
          <a:off x="1139680" y="2015073"/>
          <a:ext cx="10369839" cy="294300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09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Создание служебной записки с вложенным файлом </a:t>
                      </a:r>
                      <a:endParaRPr lang="ru-RU" sz="1800" b="0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1.1. Создание служебной записки с учетом согласования несколькими  структурными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подразделениями и/или курирующего проректора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marL="0" algn="l" defTabSz="914400" rtl="0" eaLnBrk="1" latinLnBrk="0" hangingPunct="1"/>
                      <a:endParaRPr lang="ru-RU" sz="1800" b="0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1.2. Создание служебной записки на рассмотрение ректору с учетом согласования</a:t>
                      </a:r>
                    </a:p>
                    <a:p>
                      <a:pPr marL="0" algn="l" defTabSz="914400" rtl="0" eaLnBrk="1" latinLnBrk="0" hangingPunct="1"/>
                      <a:endParaRPr lang="ru-RU" sz="1800" b="0" u="none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0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Создание служебных сообщений (только между руководителями структурных подразделений)</a:t>
                      </a:r>
                      <a:endParaRPr lang="ru-RU" sz="1800" b="0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0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Работа</a:t>
                      </a:r>
                      <a:r>
                        <a:rPr lang="ru-RU" sz="18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получателя со служебной запиской</a:t>
                      </a:r>
                      <a:endParaRPr lang="ru-RU" sz="1800" b="0" u="none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b="0" u="non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27" y="1602450"/>
            <a:ext cx="5943600" cy="4914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5571" y="2708042"/>
            <a:ext cx="4813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 части находится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«Все согласования»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(серый блок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выполняется основная работа пользователя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и согласованию проектов документов.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проекта документа нажмите на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сылку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документ»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сером блоке.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3149" y="139701"/>
            <a:ext cx="9573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служебной записки с вложенным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файлом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6124" y="497148"/>
            <a:ext cx="929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открывшемся окне выберите тип создаваемого проекта документа и нажмите на кнопку «Продолжить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(в данном случае «Внутренний документ»):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2" y="1450398"/>
            <a:ext cx="6891251" cy="4983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8284" y="1812175"/>
            <a:ext cx="36295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подтвердите выбор неправильно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после прохождения всех этапов согласования и подписания документа, из-за невозможности переноса документа из одного блока в другой Вам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придется согласовывать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еще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раз!!!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6713" y="-40604"/>
            <a:ext cx="9573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служебной записки с вложенным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файлом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3263" y="551830"/>
            <a:ext cx="963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осуществили выбор документа, откроется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«предупреждение», что вы работаете в рамках Университета и контрольно-регистрационная форма документа,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необходимо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7157" y="1791644"/>
            <a:ext cx="3768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Реквизит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«№ документа»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заполнять не требуется – документу будет автоматически присвоен временный номер на период согласования, нумерация в данном блоке скользящая.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реквизитах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«Подпись»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 и инициалы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структурного подразделения.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«Кому»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адресата документа, кому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адресована служебная записка.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«Исполнитель»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клавиатуры введите фамилию лица, подготовившего проект документа (по умолчанию указывается фамилия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осуществляется ввод реквизитов документа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56" y="1916335"/>
            <a:ext cx="7676998" cy="4235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0813" y="-32945"/>
            <a:ext cx="9573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служебной записки с вложенным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файлом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5615" y="674569"/>
            <a:ext cx="5544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реквизите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«Вид документа»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выпадающего списка выберите вид создаваемого проекта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(Служебная записка).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реквизите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«Краткое содержание»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фраза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«Служебная записка от _ (дата)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(номер сл.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проекта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прикрепить файл документа, созданный Вами ранее в редакторе MS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(*.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(*.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Acrobat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Reader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(*.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cкан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-копии документов или изображения (*.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*.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tiff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прикреплять файл размером не более 20 МБ. При прикреплении в документ файла более 20 МБ следует сначала сохранить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карточку проекта,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прикрепить файл.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«Добавить файл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на появившуюся кнопку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«Обзор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путь к файлу проекта документа и отметьте при помощи мыши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«Создать страницы»,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 открылись  страницы документа для просмотра. При необходимости можно прикрепить несколько файлов. В поле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«Название»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ввести альтернативное название файла, иначе будет отображаться название прикрепленного файла. После этого нажмите на кнопку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«Сохранить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9" y="4304256"/>
            <a:ext cx="4797644" cy="22610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187" y="1373200"/>
            <a:ext cx="4657756" cy="2866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6869" y="73951"/>
            <a:ext cx="9573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служебной записки с вложенным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файлом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18" descr="Логотип МГПУ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9" y="139701"/>
            <a:ext cx="1603938" cy="11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0453" y="966338"/>
            <a:ext cx="954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сохранения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создания страниц, необходимо оформить «Лист согласования». Для этого нажмите на кнопку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«Создать лист согласования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682" y="1668028"/>
            <a:ext cx="2568443" cy="2582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59" y="2635136"/>
            <a:ext cx="3038129" cy="4081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259" y="1612669"/>
            <a:ext cx="7464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кнопки «Добавить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согласующего» 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добавить необходимое количество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которыми необходимо согласовать этот проект документа.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720" y="2769929"/>
            <a:ext cx="562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заполнили лист согласования, нажмите на кнопку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4720" y="3650190"/>
            <a:ext cx="552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запуска процесса согласования нажмите на кнопку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«Отправить на согласование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проект документа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пользователям, перечисленным в листе согласования.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157" y="4946074"/>
            <a:ext cx="2986396" cy="17041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143" y="206090"/>
            <a:ext cx="10021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Создание служебной записки с учетом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e789b1b-d761-4348-be1a-635d882a8ac2">RXXWM7XT64YN-2102554853-34</_dlc_DocId>
    <_dlc_DocIdUrl xmlns="de789b1b-d761-4348-be1a-635d882a8ac2">
      <Url>https://sed.mgpu.ru/_layouts/15/DocIdRedir.aspx?ID=RXXWM7XT64YN-2102554853-34</Url>
      <Description>RXXWM7XT64YN-2102554853-34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B5295F0996DC4E94BD57A995A85E02" ma:contentTypeVersion="1" ma:contentTypeDescription="Создание документа." ma:contentTypeScope="" ma:versionID="d09e69ba2c097bac0bfbe681bfdc7366">
  <xsd:schema xmlns:xsd="http://www.w3.org/2001/XMLSchema" xmlns:xs="http://www.w3.org/2001/XMLSchema" xmlns:p="http://schemas.microsoft.com/office/2006/metadata/properties" xmlns:ns2="de789b1b-d761-4348-be1a-635d882a8ac2" targetNamespace="http://schemas.microsoft.com/office/2006/metadata/properties" ma:root="true" ma:fieldsID="cd28d5722db74dcb087ff0b5c41a9b6e" ns2:_="">
    <xsd:import namespace="de789b1b-d761-4348-be1a-635d882a8ac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89b1b-d761-4348-be1a-635d882a8ac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A234F2F-9A76-4433-9E69-A260D2C4CE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1475AA-CD5E-4840-9D9C-538D121F55BF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e789b1b-d761-4348-be1a-635d882a8ac2"/>
  </ds:schemaRefs>
</ds:datastoreItem>
</file>

<file path=customXml/itemProps3.xml><?xml version="1.0" encoding="utf-8"?>
<ds:datastoreItem xmlns:ds="http://schemas.openxmlformats.org/officeDocument/2006/customXml" ds:itemID="{FAA7738F-A5EE-464C-B555-85F5E8F22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789b1b-d761-4348-be1a-635d882a8a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0C60D00-B3A0-401E-BC40-62DEE3247DB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8136</TotalTime>
  <Words>2080</Words>
  <Application>Microsoft Office PowerPoint</Application>
  <PresentationFormat>Широкоэкранный</PresentationFormat>
  <Paragraphs>136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Инструкция пользователя  по созданию и согласованию  служебных записок в  системе электронного документооборота Правительства Москвы (MOSEDO)</vt:lpstr>
      <vt:lpstr>Презентация PowerPoint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 по созданию заявок на получение официальных бланков ГАОУ ВО МГПУ и предоставление отчета по ним</dc:title>
  <dc:creator>Филяев Виталий Иванович</dc:creator>
  <cp:lastModifiedBy>Карандаева Екатерина Викторовна</cp:lastModifiedBy>
  <cp:revision>198</cp:revision>
  <dcterms:created xsi:type="dcterms:W3CDTF">2017-05-04T15:23:37Z</dcterms:created>
  <dcterms:modified xsi:type="dcterms:W3CDTF">2021-03-18T06:56:53Z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0x01010070B5295F0996DC4E94BD57A995A85E02</vt:lpwstr>
  </property>
  <property fmtid="{D5CDD505-2E9C-101B-9397-08002B2CF9AE}" pid="3" name="_dlc_DocIdItemGuid">
    <vt:lpwstr>4a439520-b563-4a24-a943-636ef4306f47</vt:lpwstr>
  </property>
</Properties>
</file>