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99" r:id="rId7"/>
    <p:sldId id="300" r:id="rId8"/>
    <p:sldId id="257" r:id="rId9"/>
    <p:sldId id="258" r:id="rId10"/>
    <p:sldId id="261" r:id="rId11"/>
    <p:sldId id="262" r:id="rId12"/>
    <p:sldId id="263" r:id="rId13"/>
    <p:sldId id="264" r:id="rId14"/>
    <p:sldId id="265" r:id="rId15"/>
    <p:sldId id="301" r:id="rId16"/>
    <p:sldId id="26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ялюк Людмила Валерьевна" initials="ЛЛВ" lastIdx="8" clrIdx="0">
    <p:extLst>
      <p:ext uri="{19B8F6BF-5375-455C-9EA6-DF929625EA0E}">
        <p15:presenceInfo xmlns:p15="http://schemas.microsoft.com/office/powerpoint/2012/main" userId="S-1-5-21-1271195309-4236421049-500530732-3698" providerId="AD"/>
      </p:ext>
    </p:extLst>
  </p:cmAuthor>
  <p:cmAuthor id="2" name="Филяев Виталий Иванович" initials="ФВИ" lastIdx="5" clrIdx="1">
    <p:extLst>
      <p:ext uri="{19B8F6BF-5375-455C-9EA6-DF929625EA0E}">
        <p15:presenceInfo xmlns:p15="http://schemas.microsoft.com/office/powerpoint/2012/main" userId="S-1-5-21-1271195309-4236421049-500530732-28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6144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27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6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52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88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5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0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3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8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8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A03A-D55B-4425-9BA2-DE247C17FA7A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2A5C-1B2B-43A1-9049-C842A716DF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8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sed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3807" y="1470114"/>
            <a:ext cx="9144000" cy="46028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пользователя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и согласованию проектов приказов и распоряжений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системе электронного документооборота Правительства Москвы (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MOSEDO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45906" y="258604"/>
            <a:ext cx="10652587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Государственное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+mn-cs"/>
              </a:rPr>
              <a:t>автономное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образовательное учреждение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высшего </a:t>
            </a:r>
            <a:r>
              <a:rPr lang="ru-RU" sz="1600" dirty="0" smtClean="0">
                <a:solidFill>
                  <a:srgbClr val="C00000"/>
                </a:solidFill>
                <a:latin typeface="Arial" pitchFamily="34" charset="0"/>
                <a:cs typeface="+mn-cs"/>
              </a:rPr>
              <a:t>образования </a:t>
            </a:r>
            <a:r>
              <a:rPr lang="ru-RU" sz="1600" dirty="0">
                <a:solidFill>
                  <a:srgbClr val="C00000"/>
                </a:solidFill>
                <a:latin typeface="Arial" pitchFamily="34" charset="0"/>
                <a:cs typeface="+mn-cs"/>
              </a:rPr>
              <a:t>города Москвы</a:t>
            </a:r>
          </a:p>
          <a:p>
            <a:pPr algn="ctr" eaLnBrk="1" hangingPunct="1">
              <a:defRPr/>
            </a:pPr>
            <a:r>
              <a:rPr lang="ru-RU" sz="1500" b="1" cap="all" dirty="0">
                <a:solidFill>
                  <a:srgbClr val="C00000"/>
                </a:solidFill>
                <a:latin typeface="Arial" pitchFamily="34" charset="0"/>
                <a:cs typeface="+mn-cs"/>
              </a:rPr>
              <a:t>«московский городской педагогический университет»</a:t>
            </a:r>
          </a:p>
          <a:p>
            <a:pPr algn="ctr" eaLnBrk="1" hangingPunct="1">
              <a:defRPr/>
            </a:pPr>
            <a:endParaRPr lang="ru-RU" b="1" cap="small" dirty="0">
              <a:solidFill>
                <a:srgbClr val="990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5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1503" y="447477"/>
            <a:ext cx="8421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Редактирование документов в ходе согласования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831" y="1463040"/>
            <a:ext cx="11047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согласования инициатор или участник согласования заметит в тексте документа ошибки, то для их исправления необходимо сначала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 на компьютер, далее в нем произвести нужные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(рецензирование-исправление), и при нажатии кнопки «Согласовать» прикрепить новый документ. Для этого необходимо нажать кнопку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«Прикрепить файл»,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с компьютера нужный файл и нажать на кнопку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«Сохранить».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89" y="2724825"/>
            <a:ext cx="3286125" cy="571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6912" y="2769674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3721" y="6234053"/>
            <a:ext cx="338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1809" y="4602859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466" y="3824520"/>
            <a:ext cx="4285174" cy="192601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637" y="2540258"/>
            <a:ext cx="4746097" cy="36937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49076" y="4446337"/>
            <a:ext cx="387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72394" y="4590499"/>
            <a:ext cx="387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9795" y="307571"/>
            <a:ext cx="9537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Дополнительно, внесение правок в документ возможно производить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«Страницах документа»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располагаются в конце карточки проекта. В данном случае правки будут носить графический характер. Порядок внесения правок следующий: 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карточке проекта в разделе «Файл» выберете пункт «Открыть для исправления».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Откроется окно с документом, где вносятся правки.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3" y="2068424"/>
            <a:ext cx="4968057" cy="533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944" y="2068424"/>
            <a:ext cx="5944502" cy="42076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2310" y="3391775"/>
            <a:ext cx="4904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всех действий, сохраните документ с правками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нажмите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«согласовать»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листе согласования.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98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livetev\Desktop\Презентация к ректорату\img-o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90" y="169687"/>
            <a:ext cx="3140015" cy="166773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9200" y="1158189"/>
            <a:ext cx="10972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вопросам обращайтесь 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делами:</a:t>
            </a:r>
          </a:p>
          <a:p>
            <a:pPr lvl="0"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Карандаева Екатерина Викторовна (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KarandaevaE@mgpu.ru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8(499)181-2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1041400"/>
            <a:ext cx="9144000" cy="4106863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694" y="1189573"/>
            <a:ext cx="117430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получения прав доступа необходимо обратиться в управление делами ГАОУ ВО МГПУ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программу для просмотра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Explo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Наберите в адресной строке: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mosedo.ru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откроется страница ввода персонального пароля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 «Организация» введите «ГАОУ …», система автоматически предложит необходимый вариант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 «Логин» введите свою фамилию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Ваш персональный пароль в поле «Пароль» и нажмите клавишу «Войти» 	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710" y="3584977"/>
            <a:ext cx="2449384" cy="32049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5906" y="3964344"/>
            <a:ext cx="760131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проекты документов подготавливаются в редакторе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Word(*.doc), Excel(*.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Acrobat Reader(*.pdf), c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канированные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копии документов или изображения (*.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jpg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*.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tiff)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8700" y="139701"/>
            <a:ext cx="944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MOSEDO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при помощи ввода персонального пароля внутреннего контура «Правительство Москвы»</a:t>
            </a:r>
          </a:p>
        </p:txBody>
      </p:sp>
    </p:spTree>
    <p:extLst>
      <p:ext uri="{BB962C8B-B14F-4D97-AF65-F5344CB8AC3E}">
        <p14:creationId xmlns:p14="http://schemas.microsoft.com/office/powerpoint/2010/main" val="16647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6742" y="201255"/>
            <a:ext cx="9850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зданию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гласованию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ектов д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кументов (приказы и распоряжения)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050" y="1933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5300" y="1260762"/>
            <a:ext cx="11342024" cy="5597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создания проекта документа для согласования используется </a:t>
            </a:r>
            <a:r>
              <a:rPr lang="ru-RU" sz="1600" b="1" kern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серый блок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«Все согласования»,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ссылка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«Новый документ».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выбираете тип документа 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«Внутренний документ».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Блок 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«Внутренний документ»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используется для переписки внутри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(между структурными подразделениями)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не предназначен для документов, адресованных пользователям из других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организаций.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600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 документ ректор И.М. </a:t>
            </a:r>
            <a:r>
              <a:rPr lang="ru-RU" sz="16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Реморенко, то п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создании карточки проекта, в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реквизите 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«Подпись»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указывать </a:t>
            </a:r>
            <a:r>
              <a:rPr lang="ru-RU" sz="1600" b="1" kern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ФИО работника управления делами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(Александрина Г.В.)</a:t>
            </a:r>
            <a:r>
              <a:rPr lang="ru-RU" sz="16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реквизите </a:t>
            </a:r>
            <a:r>
              <a:rPr lang="ru-RU" sz="1600" b="1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Кому»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указывается </a:t>
            </a:r>
            <a:r>
              <a:rPr lang="ru-RU" sz="1600" b="1" kern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ФИО работника управления делами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(Александрина Г.В.)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возможности регистрации документа после подписания на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бумаге.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смене статуса проекта на 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«Документ находится на регистрации»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инициатор проекта распечатывает документ и лист согласования для подписанта. 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Подписанный </a:t>
            </a:r>
            <a:r>
              <a:rPr lang="ru-RU" sz="1600" b="1" kern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бумажный вариант</a:t>
            </a:r>
            <a:r>
              <a:rPr lang="ru-RU" sz="1600" kern="1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 передается на регистрацию (или для документов, которые подписывает ректор – на подпись и регистрацию) в общий отдел управления делами.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ПОМНИТЕ! Все действия пользователей сохраняются в системе.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Обращайте внимание на цвет блока системы, в котором работаете!!! 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вопросам, связанными с работой в системе </a:t>
            </a:r>
            <a:r>
              <a:rPr lang="en-US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MOSEDO</a:t>
            </a:r>
            <a:r>
              <a:rPr lang="ru-RU" sz="1600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обращаться в управление делами по </a:t>
            </a:r>
            <a:r>
              <a:rPr lang="ru-RU" sz="1600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телефону: </a:t>
            </a:r>
            <a:endParaRPr lang="ru-RU" sz="1600" kern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8(499) 181-24-62 (</a:t>
            </a:r>
            <a:r>
              <a:rPr lang="ru-RU" sz="1600" b="1" kern="1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</a:t>
            </a:r>
            <a:r>
              <a:rPr lang="ru-RU" sz="1600" b="1" kern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0160</a:t>
            </a:r>
            <a:r>
              <a:rPr lang="ru-RU" sz="1600" b="1" kern="1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kern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8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327" y="1602450"/>
            <a:ext cx="5943600" cy="4914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65571" y="2708042"/>
            <a:ext cx="4813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 части находится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«Все согласования»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(серый блок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выполняется основная работа пользователя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созданию и согласованию проектов документов.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проекта документа нажмите на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сылку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документ»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сером блоке.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1735" y="455233"/>
            <a:ext cx="71540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проекта документа на согласование</a:t>
            </a:r>
          </a:p>
          <a:p>
            <a:pPr algn="ctr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MOSEDO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36124" y="497148"/>
            <a:ext cx="9293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открывшемся окне выберите тип создаваемого проекта документа и нажмите на кнопку «Продолжить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(в данном случае «Внутренний документ»):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32" y="1450398"/>
            <a:ext cx="6891251" cy="49836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88284" y="1812175"/>
            <a:ext cx="36295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подтвердите выбор неправильно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после прохождения всех этапов согласования и подписания документа, из-за невозможности переноса документа из одного блока в другой Вам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придется согласовывать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еще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раз!!!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53263" y="526892"/>
            <a:ext cx="9634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вы осуществили выбор документа, откроется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 «предупреждение», что вы работаете в рамках Университета и контрольно-регистрационная форма (далее – КРФ) документа,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необходимо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92823" y="1450222"/>
            <a:ext cx="37685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Реквизит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«№ документа»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заполнять не требуется – документу будет автоматически присвоен временный номер на период согласования, нумерация в данном блоке скользящая.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«Подпись»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фамилию и инициалы подписанта документа (если подписывает ректор И.М. Реморенко, то в поле подпись указывается фамилия сотрудника управления делами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Г.В. Александрина).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 реквизите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Кому»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фамилию и инициалы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управления делами (Г.В. Александрина).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«Исполнитель»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клавиатуры введите фамилию лица, подготовившего проект документа (по умолчанию указывается фамилия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осуществляется ввод реквизитов документа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71" y="1790700"/>
            <a:ext cx="7834786" cy="432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16189" y="491689"/>
            <a:ext cx="488788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реквизите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«Вид документа»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выпадающего списка выберите вид создаваемого проекта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(приказ, распоряжение, протокол и т.д.).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реквизите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«Краткое содержание»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краткое содержание документа.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проекта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прикрепить файл документа, созданный Вами ранее в редакторе MS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xls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Acrobat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cкан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-копии документов или изображения (*.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*.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tiff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прикреплять файл размером не более 20 МБ. При прикреплении в документ файла более 20 МБ следует сначала сохранить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карточку проекта,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файл.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«Добавить файл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на появившуюся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«Обзор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путь к файлу проекта документа и отметьте при помощи мыши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«Создать страницы»,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 открылись  страницы документа для просмотра. При необходимости можно прикрепить несколько файлов. В поле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«Название»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ввести альтернативное название файла, иначе будет отображаться название прикрепленного файла. После этого нажмите на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927" y="4114799"/>
            <a:ext cx="4797644" cy="206155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815" y="696326"/>
            <a:ext cx="4759498" cy="330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5554" y="535577"/>
            <a:ext cx="954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сохранения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создания страниц, необходимо оформить «Лист согласования». Для этого нажмите на кнопку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«Создать лист согласования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7440" y="1399655"/>
            <a:ext cx="2568443" cy="258232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259" y="2635136"/>
            <a:ext cx="3038129" cy="40815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259" y="1612669"/>
            <a:ext cx="7464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кнопки «Добавить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согласующего» 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добавить необходимое количество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адресатов,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необходимо согласовать этот проект документа.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4720" y="2769929"/>
            <a:ext cx="5627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Вы заполнили лист согласования, нажмите на кнопку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4720" y="3650190"/>
            <a:ext cx="5527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запуска процесса согласования нажмите на кнопку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«Отправить на согласование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проект документа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пользователям, перечисленным в листе согласования.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9157" y="4946074"/>
            <a:ext cx="2986396" cy="170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18" descr="Логотип МГПУ (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9" y="139701"/>
            <a:ext cx="1603938" cy="113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71011" y="447477"/>
            <a:ext cx="3570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проекта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015" y="1579418"/>
            <a:ext cx="11438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направили документ на согласование, он попадет по ссылке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поступившие»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блоке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«Согласование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651" y="1917972"/>
            <a:ext cx="146367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2015" y="2028306"/>
            <a:ext cx="9651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ссылкам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«Новые поступившие»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работе»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открываются списки документов, поступивших на согласование. При открытии документа для согласующего лица или подписанта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листе согласования появляются активные ссылки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«Согласовать», «Вернуть инициатору (ФИО Инициатора)», «Перенаправить», «Вернуть предыдущему участнику (ФИО согласующего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30" y="3105524"/>
            <a:ext cx="9437457" cy="14831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90852" y="5123551"/>
            <a:ext cx="8279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нажатии на ссылку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«Согласовать»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согласующее лицо согласно с его содержанием, но при необходимости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прикрепляет файл с правками в режиме рецензирования.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нажатии на ссылку «Согласовать»,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открывается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окно.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комментариев не требуется, нажмите кнопку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«Сохранить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015" y="4695193"/>
            <a:ext cx="3032007" cy="188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e789b1b-d761-4348-be1a-635d882a8ac2">RXXWM7XT64YN-2102554853-34</_dlc_DocId>
    <_dlc_DocIdUrl xmlns="de789b1b-d761-4348-be1a-635d882a8ac2">
      <Url>https://sed.mgpu.ru/_layouts/15/DocIdRedir.aspx?ID=RXXWM7XT64YN-2102554853-34</Url>
      <Description>RXXWM7XT64YN-2102554853-34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B5295F0996DC4E94BD57A995A85E02" ma:contentTypeVersion="1" ma:contentTypeDescription="Создание документа." ma:contentTypeScope="" ma:versionID="d09e69ba2c097bac0bfbe681bfdc7366">
  <xsd:schema xmlns:xsd="http://www.w3.org/2001/XMLSchema" xmlns:xs="http://www.w3.org/2001/XMLSchema" xmlns:p="http://schemas.microsoft.com/office/2006/metadata/properties" xmlns:ns2="de789b1b-d761-4348-be1a-635d882a8ac2" targetNamespace="http://schemas.microsoft.com/office/2006/metadata/properties" ma:root="true" ma:fieldsID="cd28d5722db74dcb087ff0b5c41a9b6e" ns2:_="">
    <xsd:import namespace="de789b1b-d761-4348-be1a-635d882a8a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789b1b-d761-4348-be1a-635d882a8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1475AA-CD5E-4840-9D9C-538D121F55BF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de789b1b-d761-4348-be1a-635d882a8ac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234F2F-9A76-4433-9E69-A260D2C4CE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C60D00-B3A0-401E-BC40-62DEE3247DB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A7738F-A5EE-464C-B555-85F5E8F22E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789b1b-d761-4348-be1a-635d882a8a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6238</TotalTime>
  <Words>1200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Инструкция пользователя  по созданию и согласованию проектов приказов и распоряжений  в  системе электронного документооборота Правительства Москвы (MOSEDO)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 по созданию заявок на получение официальных бланков ГАОУ ВО МГПУ и предоставление отчета по ним</dc:title>
  <dc:creator>Филяев Виталий Иванович</dc:creator>
  <cp:lastModifiedBy>Карандаева Екатерина Викторовна</cp:lastModifiedBy>
  <cp:revision>135</cp:revision>
  <dcterms:created xsi:type="dcterms:W3CDTF">2017-05-04T15:23:37Z</dcterms:created>
  <dcterms:modified xsi:type="dcterms:W3CDTF">2021-03-16T09:36:06Z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0x01010070B5295F0996DC4E94BD57A995A85E02</vt:lpwstr>
  </property>
  <property fmtid="{D5CDD505-2E9C-101B-9397-08002B2CF9AE}" pid="3" name="_dlc_DocIdItemGuid">
    <vt:lpwstr>4a439520-b563-4a24-a943-636ef4306f47</vt:lpwstr>
  </property>
</Properties>
</file>