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библиотеки.001.jpeg" descr="библиотеки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0" name="библиотеки.010.jpeg" descr="библиотеки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библиотеки.011.jpeg" descr="библиотеки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0" name="библиотеки.012.jpeg" descr="библиотеки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5" name="библиотеки.013.jpeg" descr="библиотеки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0" name="библиотеки.014.jpeg" descr="библиотеки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библиотеки.015.jpeg" descr="библиотеки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библиотеки.002.jpeg" descr="библиотеки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библиотеки.003.jpeg" descr="библиотеки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библиотеки.004.jpeg" descr="библиотеки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библиотеки.005.jpeg" descr="библиотеки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библиотеки.006.jpeg" descr="библиотеки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библиотеки.007.jpeg" descr="библиотеки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библиотеки.008.jpeg" descr="библиотеки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Заголовок слай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Подзаголовок слайд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Текст пункта на слайде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библиотеки.009.jpeg" descr="библиотеки.00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v07044g50000c28pfi3rgkflkpatmbog.MP4" descr="v07044g50000c28pfi3rgkflkpatmbog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42415" y="327738"/>
            <a:ext cx="7361883" cy="13060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167C2BDE5AFC1489D4E20D411A2C0A7" ma:contentTypeVersion="4" ma:contentTypeDescription="Создание документа." ma:contentTypeScope="" ma:versionID="f9a21ed15df77a5a75c7a45543d016d2">
  <xsd:schema xmlns:xsd="http://www.w3.org/2001/XMLSchema" xmlns:xs="http://www.w3.org/2001/XMLSchema" xmlns:p="http://schemas.microsoft.com/office/2006/metadata/properties" xmlns:ns2="b8e8bcb3-4d3c-4675-b997-7361f6f1d6ca" targetNamespace="http://schemas.microsoft.com/office/2006/metadata/properties" ma:root="true" ma:fieldsID="c6c7675cb76773b64e2e892cf490b1d5" ns2:_="">
    <xsd:import namespace="b8e8bcb3-4d3c-4675-b997-7361f6f1d6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8bcb3-4d3c-4675-b997-7361f6f1d6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0D109D-6F41-4FEC-A52F-2EC8432F15B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358BFDA-E356-42B6-94F1-A963B7BA83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91CA1A-3242-4B41-8245-0C5614899E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e8bcb3-4d3c-4675-b997-7361f6f1d6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Произвольный</PresentationFormat>
  <Slides>15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revision>1</cp:revision>
  <dcterms:modified xsi:type="dcterms:W3CDTF">2021-07-01T11:33:12Z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0x010100A167C2BDE5AFC1489D4E20D411A2C0A7</vt:lpwstr>
  </property>
</Properties>
</file>