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3" r:id="rId1"/>
  </p:sldMasterIdLst>
  <p:notesMasterIdLst>
    <p:notesMasterId r:id="rId7"/>
  </p:notesMasterIdLst>
  <p:sldIdLst>
    <p:sldId id="263" r:id="rId2"/>
    <p:sldId id="326" r:id="rId3"/>
    <p:sldId id="328" r:id="rId4"/>
    <p:sldId id="327" r:id="rId5"/>
    <p:sldId id="314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useo Sans Cyrl 500" panose="02000000000000000000" pitchFamily="2" charset="0"/>
      <p:regular r:id="rId12"/>
      <p:italic r:id="rId13"/>
    </p:embeddedFont>
    <p:embeddedFont>
      <p:font typeface="Museo Sans Cyrl 700" panose="02000000000000000000" pitchFamily="2" charset="0"/>
      <p:regular r:id="rId14"/>
      <p:bold r:id="rId15"/>
      <p: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D3B"/>
    <a:srgbClr val="F4F4F7"/>
    <a:srgbClr val="DB342A"/>
    <a:srgbClr val="9E9F9E"/>
    <a:srgbClr val="D4D4D4"/>
    <a:srgbClr val="CE3428"/>
    <a:srgbClr val="B4B6B8"/>
    <a:srgbClr val="6600CC"/>
    <a:srgbClr val="7430E8"/>
    <a:srgbClr val="640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589"/>
    <p:restoredTop sz="94704"/>
  </p:normalViewPr>
  <p:slideViewPr>
    <p:cSldViewPr snapToGrid="0" snapToObjects="1">
      <p:cViewPr varScale="1">
        <p:scale>
          <a:sx n="107" d="100"/>
          <a:sy n="107" d="100"/>
        </p:scale>
        <p:origin x="992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1FA1C-5E15-3C4C-A932-7C934C80D78B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EC26-0790-BD4A-A04B-A7E2FC83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0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3EC26-0790-BD4A-A04B-A7E2FC830D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3365500"/>
          </a:xfrm>
        </p:spPr>
        <p:txBody>
          <a:bodyPr anchor="b">
            <a:normAutofit/>
          </a:bodyPr>
          <a:lstStyle>
            <a:lvl1pPr>
              <a:defRPr sz="48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4760259"/>
            <a:ext cx="8426454" cy="16214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5999" y="1196975"/>
            <a:ext cx="5472113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2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ключительный слайд">
    <p:bg>
      <p:bgPr>
        <a:solidFill>
          <a:srgbClr val="DB3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3" y="2223246"/>
            <a:ext cx="9685339" cy="233922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F4F4F7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3" y="4625787"/>
            <a:ext cx="9685339" cy="175596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600">
                <a:solidFill>
                  <a:srgbClr val="D4D4D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2" y="344205"/>
            <a:ext cx="1260000" cy="93159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590742" y="491177"/>
            <a:ext cx="3977371" cy="8527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b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774" y="1981201"/>
            <a:ext cx="8426453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2232024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3496235"/>
            <a:ext cx="8426454" cy="288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6096000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036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82774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3"/>
          </p:nvPr>
        </p:nvSpPr>
        <p:spPr>
          <a:xfrm>
            <a:off x="6095999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half" idx="14"/>
          </p:nvPr>
        </p:nvSpPr>
        <p:spPr>
          <a:xfrm>
            <a:off x="6095999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830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95947"/>
            <a:ext cx="3060000" cy="418101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5444" y="1995947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8508113" y="1995946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6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1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9" y="1196975"/>
            <a:ext cx="5472113" cy="51847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17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1196975"/>
            <a:ext cx="8426452" cy="720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5" y="2035277"/>
            <a:ext cx="8426452" cy="41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82774" y="6176962"/>
            <a:ext cx="8426453" cy="4838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9E9F9E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56168" y="6176962"/>
            <a:ext cx="576000" cy="4838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rgbClr val="9E9F9E"/>
                </a:solidFill>
                <a:latin typeface="Museo Sans Cyrl 700" charset="0"/>
                <a:ea typeface="Museo Sans Cyrl 700" charset="0"/>
                <a:cs typeface="Museo Sans Cyrl 700" charset="0"/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1DE0F0-22BD-CA49-B0E4-8B33FFD6CB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98113" y="656975"/>
            <a:ext cx="1170000" cy="8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35" r:id="rId6"/>
    <p:sldLayoutId id="2147483729" r:id="rId7"/>
    <p:sldLayoutId id="2147483730" r:id="rId8"/>
    <p:sldLayoutId id="2147483731" r:id="rId9"/>
    <p:sldLayoutId id="2147483732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186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754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Имя и фамилия выступающего</a:t>
            </a:r>
          </a:p>
        </p:txBody>
      </p:sp>
    </p:spTree>
    <p:extLst>
      <p:ext uri="{BB962C8B-B14F-4D97-AF65-F5344CB8AC3E}">
        <p14:creationId xmlns:p14="http://schemas.microsoft.com/office/powerpoint/2010/main" val="173119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Съешь ещё этих мягких французских булок, да выпей чаю. Съешь ещё этих мягких французских булок, да выпей чаю. Съешь ещё этих мягких французских булок, да выпей чаю. </a:t>
            </a:r>
          </a:p>
          <a:p>
            <a:r>
              <a:rPr lang="ru-RU" dirty="0"/>
              <a:t>Съешь ещё этих мягких французских булок, да выпей чаю. Съешь ещё этих мягких французских булок, да выпей чаю.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2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93F7943B-CCE1-4141-9BE9-4A03A850C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Левый столбец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1947060-0BAD-0449-A080-8A8325790B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Съешь ещё этих мягких французских булок, да выпей чаю. Съешь ещё этих мягких французских булок, да выпей чаю. </a:t>
            </a:r>
          </a:p>
          <a:p>
            <a:r>
              <a:rPr lang="ru-RU" dirty="0"/>
              <a:t>Съешь ещё этих мягких французских булок, да выпей чаю. Съешь ещё этих мягких французских булок, да выпей чаю.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39110C-0932-C543-A0A3-B7000006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DD654-35EF-0D44-94F7-1BE054A8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126D78F-4D30-8E49-88FE-82C7E5A2888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Правый столбец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9B9D4E0-0DE3-454C-8124-023D9ACF116C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ru-RU" dirty="0"/>
              <a:t>Съешь ещё этих мягких французских булок, да выпей чаю. Съешь ещё этих мягких французских булок, да выпей чаю. </a:t>
            </a:r>
          </a:p>
          <a:p>
            <a:r>
              <a:rPr lang="ru-RU" dirty="0"/>
              <a:t>Съешь ещё этих мягких французских булок, да выпей чаю. Съешь ещё этих мягких французских булок, да выпей чаю.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06D87-8035-4042-857A-8DA72D92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809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DA0A0-4016-DA46-A53F-45DC6750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раздела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F8498C-4E9C-7F4A-9FA8-71AD3E571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Описание раздела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3BB2F2-605B-A645-BC7F-67C7B38F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DAEBB9-152C-3548-9A6B-D79E0054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5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Университет твоих возможностей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882773" y="5938874"/>
            <a:ext cx="9685339" cy="1341017"/>
          </a:xfrm>
        </p:spPr>
        <p:txBody>
          <a:bodyPr/>
          <a:lstStyle/>
          <a:p>
            <a:r>
              <a:rPr lang="de-DE" dirty="0"/>
              <a:t>Copyright ©</a:t>
            </a:r>
            <a:r>
              <a:rPr lang="ru-RU" dirty="0"/>
              <a:t>ГАОУ ВО МГПУ 2021</a:t>
            </a:r>
          </a:p>
        </p:txBody>
      </p:sp>
    </p:spTree>
    <p:extLst>
      <p:ext uri="{BB962C8B-B14F-4D97-AF65-F5344CB8AC3E}">
        <p14:creationId xmlns:p14="http://schemas.microsoft.com/office/powerpoint/2010/main" val="200758534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КЭСИ.pptx" id="{9D7C701E-F3D7-7B4E-A0A9-79094BABD70A}" vid="{9CAC9407-DA55-E741-87DC-DEF11B132EC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174</Words>
  <Application>Microsoft Macintosh PowerPoint</Application>
  <PresentationFormat>Широкоэкранный</PresentationFormat>
  <Paragraphs>20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Museo Sans Cyrl 500</vt:lpstr>
      <vt:lpstr>Calibri</vt:lpstr>
      <vt:lpstr>Arial</vt:lpstr>
      <vt:lpstr>Museo Sans Cyrl 700</vt:lpstr>
      <vt:lpstr>Специальное оформление</vt:lpstr>
      <vt:lpstr>Название презентации</vt:lpstr>
      <vt:lpstr>Заголовок слайда</vt:lpstr>
      <vt:lpstr>Заголовок слайда</vt:lpstr>
      <vt:lpstr>Заголовок раздела</vt:lpstr>
      <vt:lpstr>Университет твоих возможностей</vt:lpstr>
    </vt:vector>
  </TitlesOfParts>
  <Manager/>
  <Company>Московский городской университет МГПУ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/>
  <cp:keywords/>
  <dc:description/>
  <cp:lastModifiedBy>Барсов Вячеслав Юрьевич</cp:lastModifiedBy>
  <cp:revision>236</cp:revision>
  <cp:lastPrinted>2017-05-20T15:29:27Z</cp:lastPrinted>
  <dcterms:created xsi:type="dcterms:W3CDTF">2016-03-02T10:13:19Z</dcterms:created>
  <dcterms:modified xsi:type="dcterms:W3CDTF">2021-07-21T14:46:40Z</dcterms:modified>
  <cp:category/>
</cp:coreProperties>
</file>