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3" r:id="rId1"/>
    <p:sldMasterId id="2147483764" r:id="rId2"/>
  </p:sldMasterIdLst>
  <p:notesMasterIdLst>
    <p:notesMasterId r:id="rId5"/>
  </p:notesMasterIdLst>
  <p:sldIdLst>
    <p:sldId id="347" r:id="rId3"/>
    <p:sldId id="349" r:id="rId4"/>
  </p:sldIdLst>
  <p:sldSz cx="11520488" cy="6480175"/>
  <p:notesSz cx="6735763" cy="9866313"/>
  <p:embeddedFontLst>
    <p:embeddedFont>
      <p:font typeface="Museo Sans Cyrl 500" panose="02000000000000000000" pitchFamily="50" charset="-52"/>
      <p:regular r:id="rId6"/>
      <p:italic r:id="rId7"/>
    </p:embeddedFont>
    <p:embeddedFont>
      <p:font typeface="Museo Sans Cyrl 700" panose="02000000000000000000" pitchFamily="50" charset="-52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useo Sans Cyrl 900" panose="02000000000000000000" pitchFamily="50" charset="-52"/>
      <p:bold r:id="rId16"/>
      <p:italic r:id="rId17"/>
      <p:boldItalic r:id="rId18"/>
    </p:embeddedFont>
  </p:embeddedFontLst>
  <p:defaultTextStyle>
    <a:defPPr>
      <a:defRPr lang="ru-RU"/>
    </a:defPPr>
    <a:lvl1pPr marL="0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950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3900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5850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7799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59749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1699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3649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5598" algn="l" defTabSz="8639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1">
          <p15:clr>
            <a:srgbClr val="A4A3A4"/>
          </p15:clr>
        </p15:guide>
        <p15:guide id="5" pos="36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00"/>
    <a:srgbClr val="000000"/>
    <a:srgbClr val="A7A9AD"/>
    <a:srgbClr val="FFFFFF"/>
    <a:srgbClr val="4D4D4F"/>
    <a:srgbClr val="F1F2F2"/>
    <a:srgbClr val="C80300"/>
    <a:srgbClr val="800300"/>
    <a:srgbClr val="DC0300"/>
    <a:srgbClr val="F1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9"/>
    <p:restoredTop sz="94419" autoAdjust="0"/>
  </p:normalViewPr>
  <p:slideViewPr>
    <p:cSldViewPr snapToGrid="0" snapToObjects="1">
      <p:cViewPr varScale="1">
        <p:scale>
          <a:sx n="113" d="100"/>
          <a:sy n="113" d="100"/>
        </p:scale>
        <p:origin x="138" y="144"/>
      </p:cViewPr>
      <p:guideLst>
        <p:guide orient="horz" pos="2041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1FA1C-5E15-3C4C-A932-7C934C80D7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EC26-0790-BD4A-A04B-A7E2FC83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1950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3900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5850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7799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59749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1699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3649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5598" algn="l" defTabSz="86390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2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1619999"/>
            <a:ext cx="7920000" cy="2700000"/>
          </a:xfrm>
        </p:spPr>
        <p:txBody>
          <a:bodyPr anchor="b">
            <a:normAutofit/>
          </a:bodyPr>
          <a:lstStyle>
            <a:lvl1pPr>
              <a:defRPr lang="ru-RU" sz="4400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7920000" cy="162000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 hidden="1">
            <a:extLst>
              <a:ext uri="{FF2B5EF4-FFF2-40B4-BE49-F238E27FC236}">
                <a16:creationId xmlns:a16="http://schemas.microsoft.com/office/drawing/2014/main" id="{6662F59E-F82B-A642-8C32-A303EA5FF844}"/>
              </a:ext>
            </a:extLst>
          </p:cNvPr>
          <p:cNvCxnSpPr>
            <a:cxnSpLocks/>
          </p:cNvCxnSpPr>
          <p:nvPr userDrawn="1"/>
        </p:nvCxnSpPr>
        <p:spPr>
          <a:xfrm>
            <a:off x="0" y="1619999"/>
            <a:ext cx="11520488" cy="0"/>
          </a:xfrm>
          <a:prstGeom prst="line">
            <a:avLst/>
          </a:prstGeom>
          <a:ln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C9028F-59DB-5A43-8143-CB2B0BE1C43E}"/>
              </a:ext>
            </a:extLst>
          </p:cNvPr>
          <p:cNvSpPr/>
          <p:nvPr userDrawn="1"/>
        </p:nvSpPr>
        <p:spPr>
          <a:xfrm>
            <a:off x="11160488" y="0"/>
            <a:ext cx="360000" cy="6480175"/>
          </a:xfrm>
          <a:prstGeom prst="rect">
            <a:avLst/>
          </a:prstGeom>
          <a:solidFill>
            <a:srgbClr val="FF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7AB8A0-9D42-AA49-97EA-AA2A58082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450000"/>
            <a:ext cx="960015" cy="72000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43645-CEF8-C344-AD03-C5317A92A60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9138" y="5940425"/>
            <a:ext cx="7920000" cy="457200"/>
          </a:xfrm>
        </p:spPr>
        <p:txBody>
          <a:bodyPr/>
          <a:lstStyle/>
          <a:p>
            <a:r>
              <a:rPr lang="ru-RU" dirty="0"/>
              <a:t>Пример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153948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3B18D2-937E-1743-8F12-D41BADB2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23A05EF-2DE6-4A40-B10A-1DFFA4A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340425"/>
            <a:ext cx="32400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C4F796AD-11DE-D64F-8CC0-74E800797F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0000" y="1620000"/>
            <a:ext cx="32400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5BF5D93-97EF-5E48-943F-FA9FD6A31A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F009B59-A027-A941-BBE5-AC41177D893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0038" y="2340425"/>
            <a:ext cx="32400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4A325370-95D6-E14C-B63B-417618D735C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960900" y="1620000"/>
            <a:ext cx="32400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AEFDCFA9-418F-9A41-8A19-45A71493293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200900" y="2340425"/>
            <a:ext cx="32400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1E40007E-26BA-A147-A68E-6258FF4C1CF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01762" y="1620000"/>
            <a:ext cx="32400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656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3B18D2-937E-1743-8F12-D41BADB2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23A05EF-2DE6-4A40-B10A-1DFFA4A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340425"/>
            <a:ext cx="4863600" cy="1440000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40035E0-2C29-D24B-8912-B85A74E351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40000" y="2340425"/>
            <a:ext cx="4863600" cy="1440000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C4F796AD-11DE-D64F-8CC0-74E800797F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40094" y="1637146"/>
            <a:ext cx="4863600" cy="703279"/>
          </a:xfrm>
          <a:noFill/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3E698D9-26B1-4A4B-88AF-A0BCC3663A2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0000" y="1619250"/>
            <a:ext cx="4863600" cy="703279"/>
          </a:xfrm>
          <a:noFill/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208B4D8-4F53-DC4A-A4F5-5963F393626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16888" y="4519496"/>
            <a:ext cx="4863600" cy="1440000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3944C97-1F1F-ED4C-8927-8C9851465DE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937750" y="4519496"/>
            <a:ext cx="4863600" cy="1440000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68FFCAE-4405-CF44-8BB8-CCD5C28013E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37844" y="3816217"/>
            <a:ext cx="4863600" cy="703279"/>
          </a:xfrm>
          <a:noFill/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5CC699BA-87A7-BF4F-8787-C4E3A5ACE65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937750" y="3798321"/>
            <a:ext cx="4863600" cy="703279"/>
          </a:xfrm>
          <a:noFill/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05E3786-96B9-164C-B7CE-272CFF0C203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58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4B30CB-493F-5B4D-AFA8-413209FD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566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1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F4F7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7C4BE3F-CE67-6445-9DF0-D5DAE7BAF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0" y="0"/>
            <a:ext cx="4680000" cy="6480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928EC5-2749-674F-B4EE-EF64A9B0D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998" y="1619750"/>
            <a:ext cx="5760000" cy="4320337"/>
          </a:xfrm>
        </p:spPr>
        <p:txBody>
          <a:bodyPr anchor="t"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23E1BF8-ECFA-FB41-8C2C-B7F3587D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39750"/>
            <a:ext cx="5760000" cy="1080000"/>
          </a:xfrm>
        </p:spPr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C34B72-A1BB-264D-9B8F-9853D7D9BA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138" y="5940425"/>
            <a:ext cx="5760000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0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красным по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3349C8-5BA9-A44A-8F20-4519BE936DFB}"/>
              </a:ext>
            </a:extLst>
          </p:cNvPr>
          <p:cNvSpPr/>
          <p:nvPr userDrawn="1"/>
        </p:nvSpPr>
        <p:spPr>
          <a:xfrm>
            <a:off x="7920000" y="0"/>
            <a:ext cx="3600000" cy="6480175"/>
          </a:xfrm>
          <a:prstGeom prst="rect">
            <a:avLst/>
          </a:prstGeom>
          <a:solidFill>
            <a:srgbClr val="FF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 smtClean="0"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928EC5-2749-674F-B4EE-EF64A9B0D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619750"/>
            <a:ext cx="6842211" cy="4320337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06A980-721E-2249-8123-133CB5B6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9750"/>
            <a:ext cx="6842211" cy="1080000"/>
          </a:xfrm>
        </p:spPr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BA4810C-911A-2843-9B9A-C73CAB4B56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0000" y="539750"/>
            <a:ext cx="3240000" cy="540067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5EC4B1E-B3F7-0E4B-8894-15D56B6E94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138" y="5940425"/>
            <a:ext cx="6842211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47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серым по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3349C8-5BA9-A44A-8F20-4519BE936DFB}"/>
              </a:ext>
            </a:extLst>
          </p:cNvPr>
          <p:cNvSpPr/>
          <p:nvPr userDrawn="1"/>
        </p:nvSpPr>
        <p:spPr>
          <a:xfrm>
            <a:off x="7920000" y="0"/>
            <a:ext cx="3600000" cy="6480175"/>
          </a:xfrm>
          <a:prstGeom prst="rect">
            <a:avLst/>
          </a:prstGeom>
          <a:solidFill>
            <a:srgbClr val="A7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 smtClean="0"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928EC5-2749-674F-B4EE-EF64A9B0D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619750"/>
            <a:ext cx="6842211" cy="4320337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06A980-721E-2249-8123-133CB5B6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9750"/>
            <a:ext cx="6842211" cy="1080000"/>
          </a:xfrm>
        </p:spPr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BA4810C-911A-2843-9B9A-C73CAB4B56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0000" y="539750"/>
            <a:ext cx="3240000" cy="540067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5EC4B1E-B3F7-0E4B-8894-15D56B6E94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138" y="5940425"/>
            <a:ext cx="6842211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13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3349C8-5BA9-A44A-8F20-4519BE936DFB}"/>
              </a:ext>
            </a:extLst>
          </p:cNvPr>
          <p:cNvSpPr/>
          <p:nvPr userDrawn="1"/>
        </p:nvSpPr>
        <p:spPr>
          <a:xfrm>
            <a:off x="-1" y="0"/>
            <a:ext cx="3600000" cy="6480000"/>
          </a:xfrm>
          <a:prstGeom prst="rect">
            <a:avLst/>
          </a:prstGeom>
          <a:solidFill>
            <a:srgbClr val="FF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 smtClean="0"/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7C4BE3F-CE67-6445-9DF0-D5DAE7BAF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-340"/>
            <a:ext cx="3240000" cy="3240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928EC5-2749-674F-B4EE-EF64A9B0D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80873" y="1619750"/>
            <a:ext cx="6842211" cy="4320337"/>
          </a:xfrm>
        </p:spPr>
        <p:txBody>
          <a:bodyPr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13E1D385-F8A7-1849-805D-000582D64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00" y="3239248"/>
            <a:ext cx="3240000" cy="3240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06A980-721E-2249-8123-133CB5B6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872" y="539750"/>
            <a:ext cx="5738265" cy="1080000"/>
          </a:xfrm>
        </p:spPr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117AB3B-E672-FC43-A868-C65136473F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0872" y="5940425"/>
            <a:ext cx="6459128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87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изображения с объе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EB674DE-0FAC-2642-92F9-8B50D0A0DF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000" y="3425760"/>
            <a:ext cx="3240000" cy="251466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A31304-755E-9C45-8142-4837BCC05CAE}"/>
              </a:ext>
            </a:extLst>
          </p:cNvPr>
          <p:cNvSpPr/>
          <p:nvPr userDrawn="1"/>
        </p:nvSpPr>
        <p:spPr>
          <a:xfrm>
            <a:off x="0" y="1"/>
            <a:ext cx="11520488" cy="3240088"/>
          </a:xfrm>
          <a:prstGeom prst="rect">
            <a:avLst/>
          </a:prstGeom>
          <a:solidFill>
            <a:srgbClr val="FF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15" name="Объект 9">
            <a:extLst>
              <a:ext uri="{FF2B5EF4-FFF2-40B4-BE49-F238E27FC236}">
                <a16:creationId xmlns:a16="http://schemas.microsoft.com/office/drawing/2014/main" id="{F676986D-0A7B-B34C-AEB5-F719F32E1D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0000" y="3425760"/>
            <a:ext cx="3240000" cy="251466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id="{BC7F1FBC-9CD2-F148-B438-52CA30A5EAF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920000" y="3425760"/>
            <a:ext cx="3240000" cy="251466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D9D512C1-0E1A-304C-91EE-3A9E3D1ADF4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82888" y="0"/>
            <a:ext cx="3852000" cy="3240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48E0EEBC-7CD1-784C-BA89-7CE26A7DE4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41444" y="0"/>
            <a:ext cx="3852000" cy="3240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27378CE1-713C-684D-BF7D-F5EFE1CB9A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3852000" cy="3240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97FC79-E26A-A84C-A198-123531DD929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6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EB674DE-0FAC-2642-92F9-8B50D0A0DF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000" y="3661200"/>
            <a:ext cx="5219512" cy="22792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EB91B-9C46-F44C-8F2B-97E91695531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000" y="720000"/>
            <a:ext cx="5220000" cy="294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id="{BC7F1FBC-9CD2-F148-B438-52CA30A5EAF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40000" y="3661200"/>
            <a:ext cx="5219512" cy="22792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E79FECD-9BD6-E845-9C56-41421CD66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940000" y="720000"/>
            <a:ext cx="5220000" cy="294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2EEF5C0-81F1-9947-A6A9-613CE2833C5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1619999"/>
            <a:ext cx="5400000" cy="2700000"/>
          </a:xfrm>
        </p:spPr>
        <p:txBody>
          <a:bodyPr anchor="b"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5400000" cy="16200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408F76-AD3A-9043-8393-D9446750ECD8}"/>
              </a:ext>
            </a:extLst>
          </p:cNvPr>
          <p:cNvSpPr/>
          <p:nvPr userDrawn="1"/>
        </p:nvSpPr>
        <p:spPr>
          <a:xfrm>
            <a:off x="6480488" y="0"/>
            <a:ext cx="5040000" cy="6480175"/>
          </a:xfrm>
          <a:prstGeom prst="rect">
            <a:avLst/>
          </a:prstGeom>
          <a:solidFill>
            <a:srgbClr val="FF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C95C89FF-20AE-4343-9ACF-C677B6D389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0"/>
            <a:ext cx="4680000" cy="6480175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11" name="Прямая соединительная линия 10" hidden="1">
            <a:extLst>
              <a:ext uri="{FF2B5EF4-FFF2-40B4-BE49-F238E27FC236}">
                <a16:creationId xmlns:a16="http://schemas.microsoft.com/office/drawing/2014/main" id="{6662F59E-F82B-A642-8C32-A303EA5FF844}"/>
              </a:ext>
            </a:extLst>
          </p:cNvPr>
          <p:cNvCxnSpPr/>
          <p:nvPr userDrawn="1"/>
        </p:nvCxnSpPr>
        <p:spPr>
          <a:xfrm>
            <a:off x="0" y="1619999"/>
            <a:ext cx="6480000" cy="0"/>
          </a:xfrm>
          <a:prstGeom prst="line">
            <a:avLst/>
          </a:prstGeom>
          <a:ln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BB037D-6E0B-7849-B5A1-97263E4FF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450000"/>
            <a:ext cx="960015" cy="72000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5FD33E-A404-0C45-8629-131D533686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9138" y="5940425"/>
            <a:ext cx="5400000" cy="457200"/>
          </a:xfrm>
        </p:spPr>
        <p:txBody>
          <a:bodyPr/>
          <a:lstStyle/>
          <a:p>
            <a:r>
              <a:rPr lang="ru-RU" dirty="0"/>
              <a:t>Пример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314912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47C4BE3F-CE67-6445-9DF0-D5DAE7BAF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19750"/>
            <a:ext cx="11520489" cy="48604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DE290C5-013A-DF41-A35B-944ED1BF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571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47C4BE3F-CE67-6445-9DF0-D5DAE7BAF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0489" cy="522514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5143"/>
            <a:ext cx="11520488" cy="1227404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rgbClr val="3C3D3B"/>
                </a:solidFill>
                <a:latin typeface="Museo Sans Cyrl 900" panose="02000000000000000000" pitchFamily="2" charset="0"/>
                <a:ea typeface="Museo Sans Cyrl 900" panose="02000000000000000000" pitchFamily="2" charset="0"/>
                <a:cs typeface="Museo Sans Cyrl 900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5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 с наложен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6B1BFA4A-F4C4-9342-957F-E4E607BFA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0488" cy="6480175"/>
          </a:xfrm>
        </p:spPr>
        <p:txBody>
          <a:bodyPr anchor="ctr"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0089"/>
            <a:ext cx="11520488" cy="3240086"/>
          </a:xfrm>
          <a:gradFill>
            <a:gsLst>
              <a:gs pos="0">
                <a:schemeClr val="tx1">
                  <a:lumMod val="100000"/>
                  <a:alpha val="0"/>
                </a:schemeClr>
              </a:gs>
              <a:gs pos="80000">
                <a:schemeClr val="tx1">
                  <a:alpha val="50000"/>
                </a:schemeClr>
              </a:gs>
            </a:gsLst>
            <a:lin ang="5400000" scaled="1"/>
          </a:gradFill>
        </p:spPr>
        <p:txBody>
          <a:bodyPr lIns="792000" tIns="0" rIns="792000" bIns="720000"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Museo Sans Cyrl 900" panose="02000000000000000000" pitchFamily="2" charset="0"/>
                <a:ea typeface="Museo Sans Cyrl 900" panose="02000000000000000000" pitchFamily="2" charset="0"/>
                <a:cs typeface="Museo Sans Cyrl 900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17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000" y="1080000"/>
            <a:ext cx="5400000" cy="4757156"/>
          </a:xfrm>
        </p:spPr>
        <p:txBody>
          <a:bodyPr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719138" y="1619252"/>
            <a:ext cx="4320000" cy="4217405"/>
          </a:xfrm>
        </p:spPr>
        <p:txBody>
          <a:bodyPr/>
          <a:lstStyle>
            <a:lvl1pPr marL="0" indent="0">
              <a:buNone/>
              <a:defRPr sz="1512"/>
            </a:lvl1pPr>
            <a:lvl2pPr marL="432015" indent="0">
              <a:buNone/>
              <a:defRPr sz="1323"/>
            </a:lvl2pPr>
            <a:lvl3pPr marL="864029" indent="0">
              <a:buNone/>
              <a:defRPr sz="1134"/>
            </a:lvl3pPr>
            <a:lvl4pPr marL="1296044" indent="0">
              <a:buNone/>
              <a:defRPr sz="945"/>
            </a:lvl4pPr>
            <a:lvl5pPr marL="1728058" indent="0">
              <a:buNone/>
              <a:defRPr sz="945"/>
            </a:lvl5pPr>
            <a:lvl6pPr marL="2160073" indent="0">
              <a:buNone/>
              <a:defRPr sz="945"/>
            </a:lvl6pPr>
            <a:lvl7pPr marL="2592088" indent="0">
              <a:buNone/>
              <a:defRPr sz="945"/>
            </a:lvl7pPr>
            <a:lvl8pPr marL="3024103" indent="0">
              <a:buNone/>
              <a:defRPr sz="945"/>
            </a:lvl8pPr>
            <a:lvl9pPr marL="3456117" indent="0">
              <a:buNone/>
              <a:defRPr sz="94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CB529-49C2-2E41-8246-28503E5E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39750"/>
            <a:ext cx="4320000" cy="1080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1712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035CAA57-082F-584F-A821-A53B0013B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243" y="1619250"/>
            <a:ext cx="5041107" cy="4217406"/>
          </a:xfrm>
        </p:spPr>
        <p:txBody>
          <a:bodyPr/>
          <a:lstStyle>
            <a:lvl1pPr marL="0" indent="0">
              <a:buNone/>
              <a:defRPr sz="3023"/>
            </a:lvl1pPr>
            <a:lvl2pPr marL="432015" indent="0">
              <a:buNone/>
              <a:defRPr sz="2645"/>
            </a:lvl2pPr>
            <a:lvl3pPr marL="864029" indent="0">
              <a:buNone/>
              <a:defRPr sz="2268"/>
            </a:lvl3pPr>
            <a:lvl4pPr marL="1296044" indent="0">
              <a:buNone/>
              <a:defRPr sz="1890"/>
            </a:lvl4pPr>
            <a:lvl5pPr marL="1728058" indent="0">
              <a:buNone/>
              <a:defRPr sz="1890"/>
            </a:lvl5pPr>
            <a:lvl6pPr marL="2160073" indent="0">
              <a:buNone/>
              <a:defRPr sz="1890"/>
            </a:lvl6pPr>
            <a:lvl7pPr marL="2592088" indent="0">
              <a:buNone/>
              <a:defRPr sz="1890"/>
            </a:lvl7pPr>
            <a:lvl8pPr marL="3024103" indent="0">
              <a:buNone/>
              <a:defRPr sz="1890"/>
            </a:lvl8pPr>
            <a:lvl9pPr marL="3456117" indent="0">
              <a:buNone/>
              <a:defRPr sz="1890"/>
            </a:lvl9pPr>
          </a:lstStyle>
          <a:p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AB82215-BDA7-1B47-BE03-0EF2B1A488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9138" y="1619250"/>
            <a:ext cx="4665156" cy="4217406"/>
          </a:xfrm>
        </p:spPr>
        <p:txBody>
          <a:bodyPr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432E1-CED0-D543-953F-B9D32B83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28166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bg>
      <p:bgPr>
        <a:solidFill>
          <a:srgbClr val="FF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1520488" cy="161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9" name="TextBox 8"/>
          <p:cNvSpPr txBox="1"/>
          <p:nvPr userDrawn="1"/>
        </p:nvSpPr>
        <p:spPr>
          <a:xfrm>
            <a:off x="7172658" y="461720"/>
            <a:ext cx="3773790" cy="8106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39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039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39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039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39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039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039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039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9EC11788-234F-9E45-B231-EBB01E9CE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7919999" cy="12600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9405B5D-5879-ED42-B645-4D90C227DE8B}"/>
              </a:ext>
            </a:extLst>
          </p:cNvPr>
          <p:cNvCxnSpPr>
            <a:cxnSpLocks/>
          </p:cNvCxnSpPr>
          <p:nvPr userDrawn="1"/>
        </p:nvCxnSpPr>
        <p:spPr>
          <a:xfrm>
            <a:off x="0" y="5652000"/>
            <a:ext cx="11520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D3693A-2227-8141-8CB7-08D7ACC4F6B2}"/>
              </a:ext>
            </a:extLst>
          </p:cNvPr>
          <p:cNvSpPr txBox="1"/>
          <p:nvPr userDrawn="1"/>
        </p:nvSpPr>
        <p:spPr>
          <a:xfrm>
            <a:off x="719137" y="5940425"/>
            <a:ext cx="612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©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 ГАОУ ВО </a:t>
            </a:r>
            <a:r>
              <a:rPr lang="en-US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«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Московский городской педагогический университет</a:t>
            </a:r>
            <a:r>
              <a:rPr lang="en-US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»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, 2022</a:t>
            </a:r>
          </a:p>
          <a:p>
            <a:endParaRPr lang="ru-RU" sz="1200" b="0" i="0" dirty="0">
              <a:solidFill>
                <a:srgbClr val="D4D4D4"/>
              </a:solidFill>
              <a:latin typeface="Museo Sans Cyrl 500" panose="0200000000000000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049607-E714-3F48-86A4-63D19C307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450000"/>
            <a:ext cx="960015" cy="720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9A7FBC-C967-7346-93ED-D8F5280A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1631720"/>
            <a:ext cx="7920000" cy="268827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с контактами">
    <p:bg>
      <p:bgPr>
        <a:solidFill>
          <a:srgbClr val="FF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1520488" cy="161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9" name="TextBox 8"/>
          <p:cNvSpPr txBox="1"/>
          <p:nvPr userDrawn="1"/>
        </p:nvSpPr>
        <p:spPr>
          <a:xfrm>
            <a:off x="7172658" y="461720"/>
            <a:ext cx="3773790" cy="8106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39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039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39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039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39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039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039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039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37FB97D-BEB2-0E45-9475-D04C6A24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19999"/>
            <a:ext cx="5400000" cy="2700000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Museo Sans Cyrl 900" panose="02000000000000000000" pitchFamily="2" charset="0"/>
                <a:ea typeface="Museo Sans Cyrl 900" panose="02000000000000000000" pitchFamily="2" charset="0"/>
                <a:cs typeface="Museo Sans Cyrl 900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448BEB1-7BC4-6C4B-AFBC-D077A618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5400000" cy="133199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4180F7A-F1EC-2C45-9C54-C361B86AD284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0538" y="1619999"/>
            <a:ext cx="0" cy="4031995"/>
          </a:xfrm>
          <a:prstGeom prst="line">
            <a:avLst/>
          </a:prstGeom>
          <a:ln>
            <a:solidFill>
              <a:srgbClr val="D4D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EDFB24E-88FE-6A44-8643-3ABFB038AB67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0538" y="-12858"/>
            <a:ext cx="0" cy="16328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2">
            <a:extLst>
              <a:ext uri="{FF2B5EF4-FFF2-40B4-BE49-F238E27FC236}">
                <a16:creationId xmlns:a16="http://schemas.microsoft.com/office/drawing/2014/main" id="{ADBB5120-EEA2-6948-9D25-A00ABF16F2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201765" y="3278733"/>
            <a:ext cx="3599585" cy="2373262"/>
          </a:xfrm>
        </p:spPr>
        <p:txBody>
          <a:bodyPr lIns="0" tIns="180000" rIns="0" anchor="t">
            <a:normAutofit/>
          </a:bodyPr>
          <a:lstStyle>
            <a:lvl1pPr marL="0" indent="0">
              <a:buNone/>
              <a:defRPr sz="14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689E3B-8B1C-9C4E-80E5-3CEC77841C6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201765" y="1980088"/>
            <a:ext cx="1260000" cy="1260000"/>
          </a:xfrm>
        </p:spPr>
        <p:txBody>
          <a:bodyPr/>
          <a:lstStyle/>
          <a:p>
            <a:r>
              <a:rPr lang="ru-RU" dirty="0"/>
              <a:t>Квадратная фотография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337E45D-6F79-9F48-A8FA-E54D320C03BD}"/>
              </a:ext>
            </a:extLst>
          </p:cNvPr>
          <p:cNvCxnSpPr>
            <a:cxnSpLocks/>
          </p:cNvCxnSpPr>
          <p:nvPr userDrawn="1"/>
        </p:nvCxnSpPr>
        <p:spPr>
          <a:xfrm>
            <a:off x="0" y="5652000"/>
            <a:ext cx="11520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8E4B47-F46F-854A-9282-A128DB373975}"/>
              </a:ext>
            </a:extLst>
          </p:cNvPr>
          <p:cNvSpPr txBox="1"/>
          <p:nvPr userDrawn="1"/>
        </p:nvSpPr>
        <p:spPr>
          <a:xfrm>
            <a:off x="719137" y="5940425"/>
            <a:ext cx="612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©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 ГАОУ ВО </a:t>
            </a:r>
            <a:r>
              <a:rPr lang="en-US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«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Московский городской педагогический университет</a:t>
            </a:r>
            <a:r>
              <a:rPr lang="en-US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»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, 2022</a:t>
            </a:r>
          </a:p>
          <a:p>
            <a:endParaRPr lang="ru-RU" sz="1200" b="0" i="0" dirty="0">
              <a:solidFill>
                <a:srgbClr val="D4D4D4"/>
              </a:solidFill>
              <a:latin typeface="Museo Sans Cyrl 500" panose="02000000000000000000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F0EB57-9F95-E949-AA2E-151EBC0E9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450000"/>
            <a:ext cx="9600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0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с контактами 2">
    <p:bg>
      <p:bgPr>
        <a:solidFill>
          <a:srgbClr val="FF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B8BA39-A5C7-4046-B4D8-58856494C9D6}"/>
              </a:ext>
            </a:extLst>
          </p:cNvPr>
          <p:cNvSpPr/>
          <p:nvPr userDrawn="1"/>
        </p:nvSpPr>
        <p:spPr>
          <a:xfrm>
            <a:off x="6840538" y="0"/>
            <a:ext cx="4679950" cy="4876371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876371"/>
            <a:ext cx="11520488" cy="161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9" name="TextBox 8"/>
          <p:cNvSpPr txBox="1"/>
          <p:nvPr userDrawn="1"/>
        </p:nvSpPr>
        <p:spPr>
          <a:xfrm>
            <a:off x="7200900" y="5351621"/>
            <a:ext cx="3960000" cy="783548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>
              <a:lnSpc>
                <a:spcPct val="114000"/>
              </a:lnSpc>
            </a:pPr>
            <a:r>
              <a:rPr lang="ru-RU" sz="1000" dirty="0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000" dirty="0">
              <a:solidFill>
                <a:srgbClr val="A7A9AD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00" dirty="0" err="1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000" dirty="0">
              <a:solidFill>
                <a:srgbClr val="A7A9AD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00" dirty="0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r>
              <a:rPr lang="ru-RU" sz="1000" dirty="0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/>
            </a:r>
            <a:br>
              <a:rPr lang="ru-RU" sz="1000" dirty="0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000" dirty="0" err="1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000" dirty="0">
              <a:solidFill>
                <a:srgbClr val="A7A9AD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37FB97D-BEB2-0E45-9475-D04C6A24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9750"/>
            <a:ext cx="5400000" cy="1804357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Museo Sans Cyrl 900" panose="02000000000000000000" pitchFamily="2" charset="0"/>
                <a:ea typeface="Museo Sans Cyrl 900" panose="02000000000000000000" pitchFamily="2" charset="0"/>
                <a:cs typeface="Museo Sans Cyrl 900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448BEB1-7BC4-6C4B-AFBC-D077A618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344107"/>
            <a:ext cx="5400000" cy="222763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ADBB5120-EEA2-6948-9D25-A00ABF16F2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201765" y="2344107"/>
            <a:ext cx="3599585" cy="2227637"/>
          </a:xfrm>
        </p:spPr>
        <p:txBody>
          <a:bodyPr lIns="0" tIns="180000" rIns="0" anchor="t">
            <a:normAutofit/>
          </a:bodyPr>
          <a:lstStyle>
            <a:lvl1pPr marL="0" indent="0">
              <a:buNone/>
              <a:defRPr sz="14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689E3B-8B1C-9C4E-80E5-3CEC77841C6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200900" y="1084108"/>
            <a:ext cx="1260000" cy="126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Квадратная фотография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F0EB57-9F95-E949-AA2E-151EBC0E9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5326371"/>
            <a:ext cx="9600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7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1619999"/>
            <a:ext cx="7920000" cy="2700000"/>
          </a:xfrm>
        </p:spPr>
        <p:txBody>
          <a:bodyPr anchor="b">
            <a:normAutofit/>
          </a:bodyPr>
          <a:lstStyle>
            <a:lvl1pPr>
              <a:defRPr lang="ru-RU" sz="4400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7920000" cy="162000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 hidden="1">
            <a:extLst>
              <a:ext uri="{FF2B5EF4-FFF2-40B4-BE49-F238E27FC236}">
                <a16:creationId xmlns:a16="http://schemas.microsoft.com/office/drawing/2014/main" id="{6662F59E-F82B-A642-8C32-A303EA5FF844}"/>
              </a:ext>
            </a:extLst>
          </p:cNvPr>
          <p:cNvCxnSpPr>
            <a:cxnSpLocks/>
          </p:cNvCxnSpPr>
          <p:nvPr userDrawn="1"/>
        </p:nvCxnSpPr>
        <p:spPr>
          <a:xfrm>
            <a:off x="0" y="1619999"/>
            <a:ext cx="11520488" cy="0"/>
          </a:xfrm>
          <a:prstGeom prst="line">
            <a:avLst/>
          </a:prstGeom>
          <a:ln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C9028F-59DB-5A43-8143-CB2B0BE1C43E}"/>
              </a:ext>
            </a:extLst>
          </p:cNvPr>
          <p:cNvSpPr/>
          <p:nvPr userDrawn="1"/>
        </p:nvSpPr>
        <p:spPr>
          <a:xfrm>
            <a:off x="11160488" y="0"/>
            <a:ext cx="360000" cy="6480175"/>
          </a:xfrm>
          <a:prstGeom prst="rect">
            <a:avLst/>
          </a:prstGeom>
          <a:solidFill>
            <a:srgbClr val="FF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43645-CEF8-C344-AD03-C5317A92A60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9138" y="5940425"/>
            <a:ext cx="7920000" cy="457200"/>
          </a:xfrm>
        </p:spPr>
        <p:txBody>
          <a:bodyPr/>
          <a:lstStyle/>
          <a:p>
            <a:r>
              <a:rPr lang="ru-RU" dirty="0"/>
              <a:t>Пример колонтитула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DC51E3-D979-B44D-B09A-E01E31A3A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450000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5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1619999"/>
            <a:ext cx="5400000" cy="2700000"/>
          </a:xfrm>
        </p:spPr>
        <p:txBody>
          <a:bodyPr anchor="b"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5400000" cy="16200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408F76-AD3A-9043-8393-D9446750ECD8}"/>
              </a:ext>
            </a:extLst>
          </p:cNvPr>
          <p:cNvSpPr/>
          <p:nvPr userDrawn="1"/>
        </p:nvSpPr>
        <p:spPr>
          <a:xfrm>
            <a:off x="6480488" y="0"/>
            <a:ext cx="5040000" cy="6480175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C95C89FF-20AE-4343-9ACF-C677B6D389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0"/>
            <a:ext cx="4680000" cy="6480175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11" name="Прямая соединительная линия 10" hidden="1">
            <a:extLst>
              <a:ext uri="{FF2B5EF4-FFF2-40B4-BE49-F238E27FC236}">
                <a16:creationId xmlns:a16="http://schemas.microsoft.com/office/drawing/2014/main" id="{6662F59E-F82B-A642-8C32-A303EA5FF844}"/>
              </a:ext>
            </a:extLst>
          </p:cNvPr>
          <p:cNvCxnSpPr/>
          <p:nvPr userDrawn="1"/>
        </p:nvCxnSpPr>
        <p:spPr>
          <a:xfrm>
            <a:off x="0" y="1619999"/>
            <a:ext cx="6480000" cy="0"/>
          </a:xfrm>
          <a:prstGeom prst="line">
            <a:avLst/>
          </a:prstGeom>
          <a:ln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5FD33E-A404-0C45-8629-131D533686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9138" y="5940425"/>
            <a:ext cx="5400000" cy="457200"/>
          </a:xfrm>
        </p:spPr>
        <p:txBody>
          <a:bodyPr/>
          <a:lstStyle/>
          <a:p>
            <a:r>
              <a:rPr lang="ru-RU" dirty="0"/>
              <a:t>Пример колонтитула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C2F55D-25A7-F94A-89F7-8F9C1C53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450000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5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1619250"/>
            <a:ext cx="9720000" cy="3240000"/>
          </a:xfrm>
        </p:spPr>
        <p:txBody>
          <a:bodyPr anchor="b">
            <a:normAutofit/>
          </a:bodyPr>
          <a:lstStyle>
            <a:lvl1pPr>
              <a:defRPr lang="ru-RU" sz="4800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D9987D8A-1F62-5847-BBCC-0B51A5E09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5220000"/>
            <a:ext cx="9720000" cy="7200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E1C3A7-16E8-0242-B574-A6D40F542B9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9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1619250"/>
            <a:ext cx="9720000" cy="3240000"/>
          </a:xfrm>
        </p:spPr>
        <p:txBody>
          <a:bodyPr anchor="b">
            <a:normAutofit/>
          </a:bodyPr>
          <a:lstStyle>
            <a:lvl1pPr>
              <a:defRPr lang="ru-RU" sz="4800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D9987D8A-1F62-5847-BBCC-0B51A5E09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5220000"/>
            <a:ext cx="9720000" cy="7200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E1C3A7-16E8-0242-B574-A6D40F542B9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789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с цифр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CD67E55-F25B-A146-94C0-E65F48B4D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1350" y="1"/>
            <a:ext cx="7560000" cy="575999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5000" spc="-300" baseline="0">
                <a:ln>
                  <a:noFill/>
                </a:ln>
                <a:solidFill>
                  <a:srgbClr val="4D4D4F"/>
                </a:solidFill>
              </a:defRPr>
            </a:lvl1pPr>
            <a:lvl2pPr>
              <a:defRPr sz="138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1DBA0D8-4BB5-B440-B5D1-79AEE428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19999"/>
            <a:ext cx="6480900" cy="1620000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F4F4F7"/>
                </a:solidFill>
                <a:latin typeface="Museo Sans Cyrl 900" panose="02000000000000000000" pitchFamily="2" charset="0"/>
                <a:ea typeface="Museo Sans Cyrl 900" panose="02000000000000000000" pitchFamily="2" charset="0"/>
                <a:cs typeface="Museo Sans Cyrl 900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8D871E1-571D-E746-A7A7-424AAF927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3636000"/>
            <a:ext cx="6480900" cy="1620000"/>
          </a:xfrm>
        </p:spPr>
        <p:txBody>
          <a:bodyPr/>
          <a:lstStyle>
            <a:lvl1pPr marL="0" indent="0">
              <a:buNone/>
              <a:defRPr sz="2400">
                <a:solidFill>
                  <a:srgbClr val="F1F2F2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8526A5D-C4C4-A746-9D92-0CC0BADE9AE6}"/>
              </a:ext>
            </a:extLst>
          </p:cNvPr>
          <p:cNvCxnSpPr>
            <a:cxnSpLocks/>
          </p:cNvCxnSpPr>
          <p:nvPr userDrawn="1"/>
        </p:nvCxnSpPr>
        <p:spPr>
          <a:xfrm>
            <a:off x="0" y="5652000"/>
            <a:ext cx="11520488" cy="0"/>
          </a:xfrm>
          <a:prstGeom prst="line">
            <a:avLst/>
          </a:prstGeom>
          <a:ln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8EAB6C2-AB27-B84C-84F8-D9EA29A68A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1F2F2"/>
                </a:solidFill>
              </a:defRPr>
            </a:lvl1pPr>
          </a:lstStyle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175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1619250"/>
            <a:ext cx="5760000" cy="3240000"/>
          </a:xfrm>
        </p:spPr>
        <p:txBody>
          <a:bodyPr anchor="b">
            <a:normAutofit/>
          </a:bodyPr>
          <a:lstStyle>
            <a:lvl1pPr>
              <a:defRPr lang="ru-RU" sz="4000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6E4CA77F-127F-8A4E-A7AA-9FD04BBD9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0" y="0"/>
            <a:ext cx="4680000" cy="6480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B67A9-0056-244D-8496-CAF69C5156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9138" y="5940425"/>
            <a:ext cx="5760000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286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94F411-A6D6-0C49-B2C1-31F3D96D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EB674DE-0FAC-2642-92F9-8B50D0A0DF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38" y="1619249"/>
            <a:ext cx="9720362" cy="4321176"/>
          </a:xfr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BF255F5-0875-EA47-8792-C10888C9B6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969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и источн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7F216C7-8EDF-994A-92FF-147458A80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5543999"/>
            <a:ext cx="9720862" cy="504000"/>
          </a:xfrm>
        </p:spPr>
        <p:txBody>
          <a:bodyPr>
            <a:noAutofit/>
          </a:bodyPr>
          <a:lstStyle>
            <a:lvl1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1pPr>
            <a:lvl2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2pPr>
            <a:lvl3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3pPr>
            <a:lvl4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4pPr>
            <a:lvl5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94F411-A6D6-0C49-B2C1-31F3D96D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EB674DE-0FAC-2642-92F9-8B50D0A0DF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38" y="1619249"/>
            <a:ext cx="9720362" cy="3924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E97680E-FF18-A643-85B3-0ED3E5683F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492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3B18D2-937E-1743-8F12-D41BADB2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23A05EF-2DE6-4A40-B10A-1DFFA4A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620000"/>
            <a:ext cx="4860000" cy="4210928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40035E0-2C29-D24B-8912-B85A74E351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40000" y="1620000"/>
            <a:ext cx="4860000" cy="4210928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187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3B18D2-937E-1743-8F12-D41BADB2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23A05EF-2DE6-4A40-B10A-1DFFA4A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340425"/>
            <a:ext cx="48636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40035E0-2C29-D24B-8912-B85A74E351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40000" y="2340425"/>
            <a:ext cx="48636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C4F796AD-11DE-D64F-8CC0-74E800797F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0000" y="1620000"/>
            <a:ext cx="48636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3E698D9-26B1-4A4B-88AF-A0BCC3663A2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0000" y="1619250"/>
            <a:ext cx="48636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5BF5D93-97EF-5E48-943F-FA9FD6A31A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65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3B18D2-937E-1743-8F12-D41BADB2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23A05EF-2DE6-4A40-B10A-1DFFA4A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340425"/>
            <a:ext cx="32400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C4F796AD-11DE-D64F-8CC0-74E800797F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0000" y="1620000"/>
            <a:ext cx="32400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5BF5D93-97EF-5E48-943F-FA9FD6A31A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F009B59-A027-A941-BBE5-AC41177D893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960038" y="2340425"/>
            <a:ext cx="32400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4A325370-95D6-E14C-B63B-417618D735C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960900" y="1620000"/>
            <a:ext cx="32400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AEFDCFA9-418F-9A41-8A19-45A71493293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200900" y="2340425"/>
            <a:ext cx="32400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1E40007E-26BA-A147-A68E-6258FF4C1CF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01762" y="1620000"/>
            <a:ext cx="32400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2362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3B18D2-937E-1743-8F12-D41BADB2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23A05EF-2DE6-4A40-B10A-1DFFA4A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340425"/>
            <a:ext cx="4863600" cy="1440000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40035E0-2C29-D24B-8912-B85A74E351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40000" y="2340425"/>
            <a:ext cx="4863600" cy="1440000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C4F796AD-11DE-D64F-8CC0-74E800797F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40094" y="1637146"/>
            <a:ext cx="4863600" cy="703279"/>
          </a:xfrm>
          <a:noFill/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3E698D9-26B1-4A4B-88AF-A0BCC3663A2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0000" y="1619250"/>
            <a:ext cx="4863600" cy="703279"/>
          </a:xfrm>
          <a:noFill/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208B4D8-4F53-DC4A-A4F5-5963F393626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16888" y="4519496"/>
            <a:ext cx="4863600" cy="1440000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3944C97-1F1F-ED4C-8927-8C9851465DE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937750" y="4519496"/>
            <a:ext cx="4863600" cy="1440000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68FFCAE-4405-CF44-8BB8-CCD5C28013E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37844" y="3816217"/>
            <a:ext cx="4863600" cy="703279"/>
          </a:xfrm>
          <a:noFill/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5CC699BA-87A7-BF4F-8787-C4E3A5ACE65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937750" y="3798321"/>
            <a:ext cx="4863600" cy="703279"/>
          </a:xfrm>
          <a:noFill/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05E3786-96B9-164C-B7CE-272CFF0C203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009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4B30CB-493F-5B4D-AFA8-413209FD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797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с цифрой">
    <p:bg>
      <p:bgPr>
        <a:solidFill>
          <a:srgbClr val="FF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CD67E55-F25B-A146-94C0-E65F48B4D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1350" y="1"/>
            <a:ext cx="7560000" cy="575999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5000" spc="-300" baseline="0">
                <a:ln>
                  <a:noFill/>
                </a:ln>
                <a:solidFill>
                  <a:srgbClr val="C80300"/>
                </a:solidFill>
              </a:defRPr>
            </a:lvl1pPr>
            <a:lvl2pPr>
              <a:defRPr sz="138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1DBA0D8-4BB5-B440-B5D1-79AEE428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19999"/>
            <a:ext cx="6480900" cy="1620000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F4F4F7"/>
                </a:solidFill>
                <a:latin typeface="Museo Sans Cyrl 900" panose="02000000000000000000" pitchFamily="2" charset="0"/>
                <a:ea typeface="Museo Sans Cyrl 900" panose="02000000000000000000" pitchFamily="2" charset="0"/>
                <a:cs typeface="Museo Sans Cyrl 900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8D871E1-571D-E746-A7A7-424AAF927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3636000"/>
            <a:ext cx="6480900" cy="1620000"/>
          </a:xfrm>
        </p:spPr>
        <p:txBody>
          <a:bodyPr/>
          <a:lstStyle>
            <a:lvl1pPr marL="0" indent="0">
              <a:buNone/>
              <a:defRPr sz="2400">
                <a:solidFill>
                  <a:srgbClr val="F1F2F2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8526A5D-C4C4-A746-9D92-0CC0BADE9AE6}"/>
              </a:ext>
            </a:extLst>
          </p:cNvPr>
          <p:cNvCxnSpPr>
            <a:cxnSpLocks/>
          </p:cNvCxnSpPr>
          <p:nvPr userDrawn="1"/>
        </p:nvCxnSpPr>
        <p:spPr>
          <a:xfrm>
            <a:off x="0" y="5652000"/>
            <a:ext cx="11520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8EAB6C2-AB27-B84C-84F8-D9EA29A68A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1F2F2"/>
                </a:solidFill>
              </a:defRPr>
            </a:lvl1pPr>
          </a:lstStyle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639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16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F4F7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7C4BE3F-CE67-6445-9DF0-D5DAE7BAF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0" y="0"/>
            <a:ext cx="4680000" cy="6480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928EC5-2749-674F-B4EE-EF64A9B0D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998" y="1619750"/>
            <a:ext cx="5760000" cy="4320337"/>
          </a:xfrm>
        </p:spPr>
        <p:txBody>
          <a:bodyPr anchor="t"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23E1BF8-ECFA-FB41-8C2C-B7F3587D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39750"/>
            <a:ext cx="5760000" cy="1080000"/>
          </a:xfrm>
        </p:spPr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C34B72-A1BB-264D-9B8F-9853D7D9BA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138" y="5940425"/>
            <a:ext cx="5760000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37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красным по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3349C8-5BA9-A44A-8F20-4519BE936DFB}"/>
              </a:ext>
            </a:extLst>
          </p:cNvPr>
          <p:cNvSpPr/>
          <p:nvPr userDrawn="1"/>
        </p:nvSpPr>
        <p:spPr>
          <a:xfrm>
            <a:off x="7920000" y="0"/>
            <a:ext cx="3600000" cy="6480175"/>
          </a:xfrm>
          <a:prstGeom prst="rect">
            <a:avLst/>
          </a:prstGeom>
          <a:solidFill>
            <a:srgbClr val="FF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 smtClean="0"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928EC5-2749-674F-B4EE-EF64A9B0D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619750"/>
            <a:ext cx="6842211" cy="4320337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06A980-721E-2249-8123-133CB5B6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9750"/>
            <a:ext cx="6842211" cy="1080000"/>
          </a:xfrm>
        </p:spPr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BA4810C-911A-2843-9B9A-C73CAB4B56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0000" y="539750"/>
            <a:ext cx="3240000" cy="540067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5EC4B1E-B3F7-0E4B-8894-15D56B6E94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138" y="5940425"/>
            <a:ext cx="6842211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978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серым по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3349C8-5BA9-A44A-8F20-4519BE936DFB}"/>
              </a:ext>
            </a:extLst>
          </p:cNvPr>
          <p:cNvSpPr/>
          <p:nvPr userDrawn="1"/>
        </p:nvSpPr>
        <p:spPr>
          <a:xfrm>
            <a:off x="7920000" y="0"/>
            <a:ext cx="3600000" cy="6480175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 smtClean="0">
                <a:solidFill>
                  <a:schemeClr val="bg1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928EC5-2749-674F-B4EE-EF64A9B0D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619750"/>
            <a:ext cx="6842211" cy="4320337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06A980-721E-2249-8123-133CB5B6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9750"/>
            <a:ext cx="6842211" cy="1080000"/>
          </a:xfrm>
        </p:spPr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BA4810C-911A-2843-9B9A-C73CAB4B56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0000" y="539750"/>
            <a:ext cx="3240000" cy="540067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5EC4B1E-B3F7-0E4B-8894-15D56B6E94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138" y="5940425"/>
            <a:ext cx="6842211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881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3349C8-5BA9-A44A-8F20-4519BE936DFB}"/>
              </a:ext>
            </a:extLst>
          </p:cNvPr>
          <p:cNvSpPr/>
          <p:nvPr userDrawn="1"/>
        </p:nvSpPr>
        <p:spPr>
          <a:xfrm>
            <a:off x="-1" y="0"/>
            <a:ext cx="3600000" cy="6480000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 smtClean="0"/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7C4BE3F-CE67-6445-9DF0-D5DAE7BAF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-340"/>
            <a:ext cx="3240000" cy="3240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928EC5-2749-674F-B4EE-EF64A9B0D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80873" y="1619750"/>
            <a:ext cx="6842211" cy="4320337"/>
          </a:xfrm>
        </p:spPr>
        <p:txBody>
          <a:bodyPr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13E1D385-F8A7-1849-805D-000582D64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00" y="3239248"/>
            <a:ext cx="3240000" cy="3240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06A980-721E-2249-8123-133CB5B6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872" y="539750"/>
            <a:ext cx="5738265" cy="1080000"/>
          </a:xfrm>
        </p:spPr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117AB3B-E672-FC43-A868-C65136473F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0872" y="5940425"/>
            <a:ext cx="6459128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87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изображения с объе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EB674DE-0FAC-2642-92F9-8B50D0A0DF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000" y="3425760"/>
            <a:ext cx="3240000" cy="251466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A31304-755E-9C45-8142-4837BCC05CAE}"/>
              </a:ext>
            </a:extLst>
          </p:cNvPr>
          <p:cNvSpPr/>
          <p:nvPr userDrawn="1"/>
        </p:nvSpPr>
        <p:spPr>
          <a:xfrm>
            <a:off x="0" y="1"/>
            <a:ext cx="11520488" cy="3240088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15" name="Объект 9">
            <a:extLst>
              <a:ext uri="{FF2B5EF4-FFF2-40B4-BE49-F238E27FC236}">
                <a16:creationId xmlns:a16="http://schemas.microsoft.com/office/drawing/2014/main" id="{F676986D-0A7B-B34C-AEB5-F719F32E1D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0000" y="3425760"/>
            <a:ext cx="3240000" cy="251466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id="{BC7F1FBC-9CD2-F148-B438-52CA30A5EAF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920000" y="3425760"/>
            <a:ext cx="3240000" cy="251466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D9D512C1-0E1A-304C-91EE-3A9E3D1ADF4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82888" y="0"/>
            <a:ext cx="3852000" cy="3240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48E0EEBC-7CD1-784C-BA89-7CE26A7DE4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41444" y="0"/>
            <a:ext cx="3852000" cy="3240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27378CE1-713C-684D-BF7D-F5EFE1CB9A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3852000" cy="3240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97FC79-E26A-A84C-A198-123531DD929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50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EB674DE-0FAC-2642-92F9-8B50D0A0DF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000" y="3661200"/>
            <a:ext cx="5219512" cy="22792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EB91B-9C46-F44C-8F2B-97E91695531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000" y="720000"/>
            <a:ext cx="5220000" cy="294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id="{BC7F1FBC-9CD2-F148-B438-52CA30A5EAF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40000" y="3661200"/>
            <a:ext cx="5219512" cy="22792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E79FECD-9BD6-E845-9C56-41421CD66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940000" y="720000"/>
            <a:ext cx="5220000" cy="294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2EEF5C0-81F1-9947-A6A9-613CE2833C5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387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47C4BE3F-CE67-6445-9DF0-D5DAE7BAF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19750"/>
            <a:ext cx="11520489" cy="48604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DE290C5-013A-DF41-A35B-944ED1BF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8605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47C4BE3F-CE67-6445-9DF0-D5DAE7BAF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0489" cy="522514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5143"/>
            <a:ext cx="11520488" cy="1227404"/>
          </a:xfrm>
        </p:spPr>
        <p:txBody>
          <a:bodyPr anchor="ctr">
            <a:normAutofit/>
          </a:bodyPr>
          <a:lstStyle>
            <a:lvl1pPr algn="ctr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12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 с наложен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6B1BFA4A-F4C4-9342-957F-E4E607BFA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0488" cy="6480175"/>
          </a:xfrm>
        </p:spPr>
        <p:txBody>
          <a:bodyPr anchor="ctr"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6FAB735-0588-9148-9F32-DD3E63CB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0089"/>
            <a:ext cx="11520488" cy="3240086"/>
          </a:xfrm>
          <a:gradFill>
            <a:gsLst>
              <a:gs pos="0">
                <a:srgbClr val="000000">
                  <a:alpha val="0"/>
                </a:srgbClr>
              </a:gs>
              <a:gs pos="80000">
                <a:srgbClr val="000000">
                  <a:alpha val="50000"/>
                </a:srgbClr>
              </a:gs>
            </a:gsLst>
            <a:lin ang="5400000" scaled="1"/>
          </a:gradFill>
        </p:spPr>
        <p:txBody>
          <a:bodyPr lIns="792000" tIns="0" rIns="792000" bIns="720000" anchor="b">
            <a:normAutofit/>
          </a:bodyPr>
          <a:lstStyle>
            <a:lvl1pPr>
              <a:defRPr sz="4800" b="1" i="0">
                <a:solidFill>
                  <a:srgbClr val="FFFFFF"/>
                </a:solidFill>
                <a:latin typeface="Museo Sans Cyrl 900" panose="02000000000000000000" pitchFamily="2" charset="0"/>
                <a:ea typeface="Museo Sans Cyrl 900" panose="02000000000000000000" pitchFamily="2" charset="0"/>
                <a:cs typeface="Museo Sans Cyrl 900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1619250"/>
            <a:ext cx="5760000" cy="3240000"/>
          </a:xfrm>
        </p:spPr>
        <p:txBody>
          <a:bodyPr anchor="b">
            <a:normAutofit/>
          </a:bodyPr>
          <a:lstStyle>
            <a:lvl1pPr>
              <a:defRPr lang="ru-RU" sz="4000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6E4CA77F-127F-8A4E-A7AA-9FD04BBD9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0" y="0"/>
            <a:ext cx="4680000" cy="6480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B67A9-0056-244D-8496-CAF69C5156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9138" y="5940425"/>
            <a:ext cx="5760000" cy="457200"/>
          </a:xfrm>
        </p:spPr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181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000" y="1080000"/>
            <a:ext cx="5400000" cy="4757156"/>
          </a:xfrm>
        </p:spPr>
        <p:txBody>
          <a:bodyPr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719138" y="1619252"/>
            <a:ext cx="4320000" cy="4217405"/>
          </a:xfrm>
        </p:spPr>
        <p:txBody>
          <a:bodyPr/>
          <a:lstStyle>
            <a:lvl1pPr marL="0" indent="0">
              <a:buNone/>
              <a:defRPr sz="1512"/>
            </a:lvl1pPr>
            <a:lvl2pPr marL="432015" indent="0">
              <a:buNone/>
              <a:defRPr sz="1323"/>
            </a:lvl2pPr>
            <a:lvl3pPr marL="864029" indent="0">
              <a:buNone/>
              <a:defRPr sz="1134"/>
            </a:lvl3pPr>
            <a:lvl4pPr marL="1296044" indent="0">
              <a:buNone/>
              <a:defRPr sz="945"/>
            </a:lvl4pPr>
            <a:lvl5pPr marL="1728058" indent="0">
              <a:buNone/>
              <a:defRPr sz="945"/>
            </a:lvl5pPr>
            <a:lvl6pPr marL="2160073" indent="0">
              <a:buNone/>
              <a:defRPr sz="945"/>
            </a:lvl6pPr>
            <a:lvl7pPr marL="2592088" indent="0">
              <a:buNone/>
              <a:defRPr sz="945"/>
            </a:lvl7pPr>
            <a:lvl8pPr marL="3024103" indent="0">
              <a:buNone/>
              <a:defRPr sz="945"/>
            </a:lvl8pPr>
            <a:lvl9pPr marL="3456117" indent="0">
              <a:buNone/>
              <a:defRPr sz="94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CB529-49C2-2E41-8246-28503E5E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39750"/>
            <a:ext cx="4320000" cy="1080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04805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035CAA57-082F-584F-A821-A53B0013B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243" y="1619250"/>
            <a:ext cx="5041107" cy="4217406"/>
          </a:xfrm>
        </p:spPr>
        <p:txBody>
          <a:bodyPr/>
          <a:lstStyle>
            <a:lvl1pPr marL="0" indent="0">
              <a:buNone/>
              <a:defRPr sz="3023"/>
            </a:lvl1pPr>
            <a:lvl2pPr marL="432015" indent="0">
              <a:buNone/>
              <a:defRPr sz="2645"/>
            </a:lvl2pPr>
            <a:lvl3pPr marL="864029" indent="0">
              <a:buNone/>
              <a:defRPr sz="2268"/>
            </a:lvl3pPr>
            <a:lvl4pPr marL="1296044" indent="0">
              <a:buNone/>
              <a:defRPr sz="1890"/>
            </a:lvl4pPr>
            <a:lvl5pPr marL="1728058" indent="0">
              <a:buNone/>
              <a:defRPr sz="1890"/>
            </a:lvl5pPr>
            <a:lvl6pPr marL="2160073" indent="0">
              <a:buNone/>
              <a:defRPr sz="1890"/>
            </a:lvl6pPr>
            <a:lvl7pPr marL="2592088" indent="0">
              <a:buNone/>
              <a:defRPr sz="1890"/>
            </a:lvl7pPr>
            <a:lvl8pPr marL="3024103" indent="0">
              <a:buNone/>
              <a:defRPr sz="1890"/>
            </a:lvl8pPr>
            <a:lvl9pPr marL="3456117" indent="0">
              <a:buNone/>
              <a:defRPr sz="1890"/>
            </a:lvl9pPr>
          </a:lstStyle>
          <a:p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AB82215-BDA7-1B47-BE03-0EF2B1A488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9138" y="1619250"/>
            <a:ext cx="4665156" cy="4217406"/>
          </a:xfrm>
        </p:spPr>
        <p:txBody>
          <a:bodyPr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432E1-CED0-D543-953F-B9D32B83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5528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1520488" cy="161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9" name="TextBox 8"/>
          <p:cNvSpPr txBox="1"/>
          <p:nvPr userDrawn="1"/>
        </p:nvSpPr>
        <p:spPr>
          <a:xfrm>
            <a:off x="7172658" y="461720"/>
            <a:ext cx="3773790" cy="8106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39" dirty="0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039" dirty="0">
              <a:solidFill>
                <a:srgbClr val="FFFFFF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39" dirty="0" err="1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039" dirty="0">
              <a:solidFill>
                <a:srgbClr val="FFFFFF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39" dirty="0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039" dirty="0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039" dirty="0" err="1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039" dirty="0">
              <a:solidFill>
                <a:srgbClr val="FFFFFF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9EC11788-234F-9E45-B231-EBB01E9CE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7919999" cy="12600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9405B5D-5879-ED42-B645-4D90C227DE8B}"/>
              </a:ext>
            </a:extLst>
          </p:cNvPr>
          <p:cNvCxnSpPr>
            <a:cxnSpLocks/>
          </p:cNvCxnSpPr>
          <p:nvPr userDrawn="1"/>
        </p:nvCxnSpPr>
        <p:spPr>
          <a:xfrm>
            <a:off x="0" y="5652000"/>
            <a:ext cx="11520488" cy="0"/>
          </a:xfrm>
          <a:prstGeom prst="line">
            <a:avLst/>
          </a:prstGeom>
          <a:ln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D3693A-2227-8141-8CB7-08D7ACC4F6B2}"/>
              </a:ext>
            </a:extLst>
          </p:cNvPr>
          <p:cNvSpPr txBox="1"/>
          <p:nvPr userDrawn="1"/>
        </p:nvSpPr>
        <p:spPr>
          <a:xfrm>
            <a:off x="719137" y="5940425"/>
            <a:ext cx="612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©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 ГАОУ ВО </a:t>
            </a:r>
            <a:r>
              <a:rPr lang="en-US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«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Московский городской педагогический университет</a:t>
            </a:r>
            <a:r>
              <a:rPr lang="en-US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»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, 2022</a:t>
            </a:r>
          </a:p>
          <a:p>
            <a:endParaRPr lang="ru-RU" sz="1200" b="0" i="0" dirty="0">
              <a:solidFill>
                <a:srgbClr val="D4D4D4"/>
              </a:solidFill>
              <a:latin typeface="Museo Sans Cyrl 500" panose="02000000000000000000" pitchFamily="2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9A7FBC-C967-7346-93ED-D8F5280A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1631720"/>
            <a:ext cx="7920000" cy="2688274"/>
          </a:xfrm>
        </p:spPr>
        <p:txBody>
          <a:bodyPr anchor="b"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00C3CC-23BC-1842-9D1A-5DC4E1305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450000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8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1520488" cy="161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9" name="TextBox 8"/>
          <p:cNvSpPr txBox="1"/>
          <p:nvPr userDrawn="1"/>
        </p:nvSpPr>
        <p:spPr>
          <a:xfrm>
            <a:off x="7172658" y="461720"/>
            <a:ext cx="3773790" cy="8106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39" dirty="0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039" dirty="0">
              <a:solidFill>
                <a:srgbClr val="FFFFFF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39" dirty="0" err="1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039" dirty="0">
              <a:solidFill>
                <a:srgbClr val="FFFFFF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39" dirty="0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039" dirty="0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039" dirty="0" err="1">
                <a:solidFill>
                  <a:srgbClr val="FFFFFF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039" dirty="0">
              <a:solidFill>
                <a:srgbClr val="FFFFFF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37FB97D-BEB2-0E45-9475-D04C6A24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19999"/>
            <a:ext cx="5400000" cy="2700000"/>
          </a:xfrm>
        </p:spPr>
        <p:txBody>
          <a:bodyPr anchor="b"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448BEB1-7BC4-6C4B-AFBC-D077A618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5400000" cy="133199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4180F7A-F1EC-2C45-9C54-C361B86AD284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0538" y="1619999"/>
            <a:ext cx="0" cy="4031995"/>
          </a:xfrm>
          <a:prstGeom prst="line">
            <a:avLst/>
          </a:prstGeom>
          <a:ln>
            <a:solidFill>
              <a:srgbClr val="D4D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EDFB24E-88FE-6A44-8643-3ABFB038AB67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0538" y="-12858"/>
            <a:ext cx="0" cy="16328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2">
            <a:extLst>
              <a:ext uri="{FF2B5EF4-FFF2-40B4-BE49-F238E27FC236}">
                <a16:creationId xmlns:a16="http://schemas.microsoft.com/office/drawing/2014/main" id="{ADBB5120-EEA2-6948-9D25-A00ABF16F2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201765" y="3278733"/>
            <a:ext cx="3599585" cy="2373262"/>
          </a:xfrm>
        </p:spPr>
        <p:txBody>
          <a:bodyPr lIns="0" tIns="180000" rIns="0" anchor="t">
            <a:normAutofit/>
          </a:bodyPr>
          <a:lstStyle>
            <a:lvl1pPr marL="0" indent="0">
              <a:buNone/>
              <a:defRPr sz="14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689E3B-8B1C-9C4E-80E5-3CEC77841C6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201765" y="1980088"/>
            <a:ext cx="1260000" cy="1260000"/>
          </a:xfrm>
        </p:spPr>
        <p:txBody>
          <a:bodyPr/>
          <a:lstStyle/>
          <a:p>
            <a:r>
              <a:rPr lang="ru-RU" dirty="0"/>
              <a:t>Квадратная фотография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337E45D-6F79-9F48-A8FA-E54D320C03BD}"/>
              </a:ext>
            </a:extLst>
          </p:cNvPr>
          <p:cNvCxnSpPr>
            <a:cxnSpLocks/>
          </p:cNvCxnSpPr>
          <p:nvPr userDrawn="1"/>
        </p:nvCxnSpPr>
        <p:spPr>
          <a:xfrm>
            <a:off x="0" y="5652000"/>
            <a:ext cx="11520488" cy="0"/>
          </a:xfrm>
          <a:prstGeom prst="line">
            <a:avLst/>
          </a:prstGeom>
          <a:ln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8E4B47-F46F-854A-9282-A128DB373975}"/>
              </a:ext>
            </a:extLst>
          </p:cNvPr>
          <p:cNvSpPr txBox="1"/>
          <p:nvPr userDrawn="1"/>
        </p:nvSpPr>
        <p:spPr>
          <a:xfrm>
            <a:off x="719137" y="5940425"/>
            <a:ext cx="612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©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 ГАОУ ВО </a:t>
            </a:r>
            <a:r>
              <a:rPr lang="en-US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«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Московский городской педагогический университет</a:t>
            </a:r>
            <a:r>
              <a:rPr lang="en-US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»</a:t>
            </a:r>
            <a:r>
              <a:rPr lang="ru-RU" sz="1200" b="0" i="0" dirty="0">
                <a:solidFill>
                  <a:srgbClr val="D4D4D4"/>
                </a:solidFill>
                <a:latin typeface="Museo Sans Cyrl 500" panose="02000000000000000000" pitchFamily="2" charset="0"/>
              </a:rPr>
              <a:t>, 2022</a:t>
            </a:r>
          </a:p>
          <a:p>
            <a:endParaRPr lang="ru-RU" sz="1200" b="0" i="0" dirty="0">
              <a:solidFill>
                <a:srgbClr val="D4D4D4"/>
              </a:solidFill>
              <a:latin typeface="Museo Sans Cyrl 500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8526AB-757D-9C42-8FCF-CE4598BEF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450000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30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с контактам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169046-49AE-0F4E-98C5-03E3265109CB}"/>
              </a:ext>
            </a:extLst>
          </p:cNvPr>
          <p:cNvSpPr/>
          <p:nvPr userDrawn="1"/>
        </p:nvSpPr>
        <p:spPr>
          <a:xfrm>
            <a:off x="20014" y="0"/>
            <a:ext cx="6820524" cy="4876371"/>
          </a:xfrm>
          <a:prstGeom prst="rect">
            <a:avLst/>
          </a:prstGeom>
          <a:solidFill>
            <a:srgbClr val="A7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B8BA39-A5C7-4046-B4D8-58856494C9D6}"/>
              </a:ext>
            </a:extLst>
          </p:cNvPr>
          <p:cNvSpPr/>
          <p:nvPr userDrawn="1"/>
        </p:nvSpPr>
        <p:spPr>
          <a:xfrm>
            <a:off x="6840538" y="0"/>
            <a:ext cx="4679950" cy="4876371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876371"/>
            <a:ext cx="11520488" cy="161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11"/>
          </a:p>
        </p:txBody>
      </p:sp>
      <p:sp>
        <p:nvSpPr>
          <p:cNvPr id="9" name="TextBox 8"/>
          <p:cNvSpPr txBox="1"/>
          <p:nvPr userDrawn="1"/>
        </p:nvSpPr>
        <p:spPr>
          <a:xfrm>
            <a:off x="7200900" y="5351621"/>
            <a:ext cx="3960000" cy="783548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>
              <a:lnSpc>
                <a:spcPct val="114000"/>
              </a:lnSpc>
            </a:pPr>
            <a:r>
              <a:rPr lang="ru-RU" sz="1000" dirty="0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000" dirty="0">
              <a:solidFill>
                <a:srgbClr val="A7A9AD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00" dirty="0" err="1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000" dirty="0">
              <a:solidFill>
                <a:srgbClr val="A7A9AD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000" dirty="0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r>
              <a:rPr lang="ru-RU" sz="1000" dirty="0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/>
            </a:r>
            <a:br>
              <a:rPr lang="ru-RU" sz="1000" dirty="0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000" dirty="0" err="1">
                <a:solidFill>
                  <a:srgbClr val="A7A9AD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000" dirty="0">
              <a:solidFill>
                <a:srgbClr val="A7A9AD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37FB97D-BEB2-0E45-9475-D04C6A24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9750"/>
            <a:ext cx="5400000" cy="1804357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rgbClr val="4D4D4F"/>
                </a:solidFill>
                <a:latin typeface="Museo Sans Cyrl 900" panose="02000000000000000000" pitchFamily="2" charset="0"/>
                <a:ea typeface="Museo Sans Cyrl 900" panose="02000000000000000000" pitchFamily="2" charset="0"/>
                <a:cs typeface="Museo Sans Cyrl 900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448BEB1-7BC4-6C4B-AFBC-D077A618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344107"/>
            <a:ext cx="5400000" cy="222763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4D4D4F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ADBB5120-EEA2-6948-9D25-A00ABF16F2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201765" y="2344107"/>
            <a:ext cx="3599585" cy="2227637"/>
          </a:xfrm>
        </p:spPr>
        <p:txBody>
          <a:bodyPr lIns="0" tIns="180000" rIns="0" anchor="t">
            <a:normAutofit/>
          </a:bodyPr>
          <a:lstStyle>
            <a:lvl1pPr marL="0" indent="0">
              <a:buNone/>
              <a:defRPr sz="1400">
                <a:solidFill>
                  <a:srgbClr val="D4D4D4"/>
                </a:solidFill>
              </a:defRPr>
            </a:lvl1pPr>
            <a:lvl2pPr marL="43201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4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10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1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689E3B-8B1C-9C4E-80E5-3CEC77841C6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200900" y="1084108"/>
            <a:ext cx="1260000" cy="126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Квадратная фотография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1D7224-A142-FB44-9EA3-2291AA9C2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5326371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94F411-A6D6-0C49-B2C1-31F3D96D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EB674DE-0FAC-2642-92F9-8B50D0A0DF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38" y="1619249"/>
            <a:ext cx="9720362" cy="4321176"/>
          </a:xfr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BF255F5-0875-EA47-8792-C10888C9B6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77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и источн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7F216C7-8EDF-994A-92FF-147458A80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5543999"/>
            <a:ext cx="9720862" cy="504000"/>
          </a:xfrm>
        </p:spPr>
        <p:txBody>
          <a:bodyPr>
            <a:noAutofit/>
          </a:bodyPr>
          <a:lstStyle>
            <a:lvl1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1pPr>
            <a:lvl2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2pPr>
            <a:lvl3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3pPr>
            <a:lvl4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4pPr>
            <a:lvl5pPr fontAlgn="b">
              <a:spcBef>
                <a:spcPts val="0"/>
              </a:spcBef>
              <a:defRPr sz="1050">
                <a:solidFill>
                  <a:srgbClr val="9E9F9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94F411-A6D6-0C49-B2C1-31F3D96D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EB674DE-0FAC-2642-92F9-8B50D0A0DF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38" y="1619249"/>
            <a:ext cx="9720362" cy="3924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E97680E-FF18-A643-85B3-0ED3E5683F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75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3B18D2-937E-1743-8F12-D41BADB2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23A05EF-2DE6-4A40-B10A-1DFFA4A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620000"/>
            <a:ext cx="4860000" cy="4210928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40035E0-2C29-D24B-8912-B85A74E351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40000" y="1620000"/>
            <a:ext cx="4860000" cy="4210928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03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3B18D2-937E-1743-8F12-D41BADB2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23A05EF-2DE6-4A40-B10A-1DFFA4A0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340425"/>
            <a:ext cx="48636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40035E0-2C29-D24B-8912-B85A74E351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40000" y="2340425"/>
            <a:ext cx="4863600" cy="3478336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C4F796AD-11DE-D64F-8CC0-74E800797F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0000" y="1620000"/>
            <a:ext cx="48636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3E698D9-26B1-4A4B-88AF-A0BCC3663A2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0000" y="1619250"/>
            <a:ext cx="4863600" cy="703279"/>
          </a:xfrm>
        </p:spPr>
        <p:txBody>
          <a:bodyPr anchor="b"/>
          <a:lstStyle>
            <a:lvl1pPr marL="0" indent="0">
              <a:buNone/>
              <a:defRPr sz="2268" b="1" i="0">
                <a:latin typeface="Museo Sans Cyrl 700" panose="02000000000000000000" pitchFamily="2" charset="0"/>
              </a:defRPr>
            </a:lvl1pPr>
            <a:lvl2pPr marL="432015" indent="0">
              <a:buNone/>
              <a:defRPr sz="1890" b="1"/>
            </a:lvl2pPr>
            <a:lvl3pPr marL="864029" indent="0">
              <a:buNone/>
              <a:defRPr sz="1701" b="1"/>
            </a:lvl3pPr>
            <a:lvl4pPr marL="1296044" indent="0">
              <a:buNone/>
              <a:defRPr sz="1512" b="1"/>
            </a:lvl4pPr>
            <a:lvl5pPr marL="1728058" indent="0">
              <a:buNone/>
              <a:defRPr sz="1512" b="1"/>
            </a:lvl5pPr>
            <a:lvl6pPr marL="2160073" indent="0">
              <a:buNone/>
              <a:defRPr sz="1512" b="1"/>
            </a:lvl6pPr>
            <a:lvl7pPr marL="2592088" indent="0">
              <a:buNone/>
              <a:defRPr sz="1512" b="1"/>
            </a:lvl7pPr>
            <a:lvl8pPr marL="3024103" indent="0">
              <a:buNone/>
              <a:defRPr sz="1512" b="1"/>
            </a:lvl8pPr>
            <a:lvl9pPr marL="3456117" indent="0">
              <a:buNone/>
              <a:defRPr sz="1512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5BF5D93-97EF-5E48-943F-FA9FD6A31A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/>
              <a:t>Пример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74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539750"/>
            <a:ext cx="900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138" y="1619999"/>
            <a:ext cx="9720862" cy="4320425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19138" y="5940425"/>
            <a:ext cx="9720862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34">
                <a:solidFill>
                  <a:srgbClr val="9E9F9E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20350" y="5940425"/>
            <a:ext cx="1100138" cy="539750"/>
          </a:xfrm>
          <a:prstGeom prst="rect">
            <a:avLst/>
          </a:prstGeom>
        </p:spPr>
        <p:txBody>
          <a:bodyPr vert="horz" lIns="180000" tIns="0" rIns="0" bIns="0" rtlCol="0" anchor="t" anchorCtr="0"/>
          <a:lstStyle>
            <a:lvl1pPr algn="l">
              <a:defRPr sz="1800" b="1" i="0">
                <a:solidFill>
                  <a:srgbClr val="3C3D3B"/>
                </a:solidFill>
                <a:latin typeface="Museo Sans Cyrl 700" charset="0"/>
                <a:ea typeface="Museo Sans Cyrl 700" charset="0"/>
                <a:cs typeface="Museo Sans Cyrl 700" charset="0"/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DF818-8D7F-1448-973E-CD1D1390CB6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9936000" y="450000"/>
            <a:ext cx="9600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9" r:id="rId2"/>
    <p:sldLayoutId id="2147483755" r:id="rId3"/>
    <p:sldLayoutId id="2147483744" r:id="rId4"/>
    <p:sldLayoutId id="2147483741" r:id="rId5"/>
    <p:sldLayoutId id="2147483754" r:id="rId6"/>
    <p:sldLayoutId id="2147483746" r:id="rId7"/>
    <p:sldLayoutId id="2147483727" r:id="rId8"/>
    <p:sldLayoutId id="2147483758" r:id="rId9"/>
    <p:sldLayoutId id="2147483760" r:id="rId10"/>
    <p:sldLayoutId id="2147483759" r:id="rId11"/>
    <p:sldLayoutId id="2147483729" r:id="rId12"/>
    <p:sldLayoutId id="2147483730" r:id="rId13"/>
    <p:sldLayoutId id="2147483747" r:id="rId14"/>
    <p:sldLayoutId id="2147483752" r:id="rId15"/>
    <p:sldLayoutId id="2147483791" r:id="rId16"/>
    <p:sldLayoutId id="2147483748" r:id="rId17"/>
    <p:sldLayoutId id="2147483756" r:id="rId18"/>
    <p:sldLayoutId id="2147483757" r:id="rId19"/>
    <p:sldLayoutId id="2147483751" r:id="rId20"/>
    <p:sldLayoutId id="2147483749" r:id="rId21"/>
    <p:sldLayoutId id="2147483743" r:id="rId22"/>
    <p:sldLayoutId id="2147483731" r:id="rId23"/>
    <p:sldLayoutId id="2147483761" r:id="rId24"/>
    <p:sldLayoutId id="2147483737" r:id="rId25"/>
    <p:sldLayoutId id="2147483762" r:id="rId26"/>
    <p:sldLayoutId id="2147483763" r:id="rId27"/>
  </p:sldLayoutIdLst>
  <p:hf hdr="0" dt="0"/>
  <p:txStyles>
    <p:titleStyle>
      <a:lvl1pPr algn="l" defTabSz="864029" rtl="0" eaLnBrk="1" latinLnBrk="0" hangingPunct="1">
        <a:lnSpc>
          <a:spcPct val="90000"/>
        </a:lnSpc>
        <a:spcBef>
          <a:spcPct val="0"/>
        </a:spcBef>
        <a:buNone/>
        <a:defRPr lang="ru-RU" sz="3200" b="1" i="0" kern="1200" dirty="0">
          <a:solidFill>
            <a:srgbClr val="3C3D3B"/>
          </a:solidFill>
          <a:latin typeface="Museo Sans Cyrl 900" panose="02000000000000000000" pitchFamily="2" charset="0"/>
          <a:ea typeface="Museo Sans Cyrl 900" panose="02000000000000000000" pitchFamily="2" charset="0"/>
          <a:cs typeface="Museo Sans Cyrl 900" panose="02000000000000000000" pitchFamily="2" charset="0"/>
        </a:defRPr>
      </a:lvl1pPr>
    </p:titleStyle>
    <p:bodyStyle>
      <a:lvl1pPr marL="0" indent="0" algn="l" defTabSz="864029" rtl="0" eaLnBrk="1" latinLnBrk="0" hangingPunct="1">
        <a:lnSpc>
          <a:spcPct val="100000"/>
        </a:lnSpc>
        <a:spcBef>
          <a:spcPts val="945"/>
        </a:spcBef>
        <a:buFont typeface="Arial"/>
        <a:buNone/>
        <a:defRPr lang="ru-RU" sz="2645" kern="1200" dirty="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marL="432015" indent="0" algn="l" defTabSz="864029" rtl="0" eaLnBrk="1" latinLnBrk="0" hangingPunct="1">
        <a:lnSpc>
          <a:spcPct val="100000"/>
        </a:lnSpc>
        <a:spcBef>
          <a:spcPts val="473"/>
        </a:spcBef>
        <a:buFont typeface="Arial"/>
        <a:buNone/>
        <a:defRPr lang="ru-RU" sz="2268" kern="1200" dirty="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2pPr>
      <a:lvl3pPr marL="864029" indent="0" algn="l" defTabSz="864029" rtl="0" eaLnBrk="1" latinLnBrk="0" hangingPunct="1">
        <a:lnSpc>
          <a:spcPct val="100000"/>
        </a:lnSpc>
        <a:spcBef>
          <a:spcPts val="473"/>
        </a:spcBef>
        <a:buFont typeface="Arial"/>
        <a:buNone/>
        <a:defRPr lang="ru-RU" sz="1890" kern="1200" dirty="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3pPr>
      <a:lvl4pPr marL="1296044" indent="0" algn="l" defTabSz="864029" rtl="0" eaLnBrk="1" latinLnBrk="0" hangingPunct="1">
        <a:lnSpc>
          <a:spcPct val="100000"/>
        </a:lnSpc>
        <a:spcBef>
          <a:spcPts val="473"/>
        </a:spcBef>
        <a:buFont typeface="Arial"/>
        <a:buNone/>
        <a:defRPr lang="ru-RU" sz="1701" kern="1200" dirty="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4pPr>
      <a:lvl5pPr marL="1728058" indent="0" algn="l" defTabSz="864029" rtl="0" eaLnBrk="1" latinLnBrk="0" hangingPunct="1">
        <a:lnSpc>
          <a:spcPct val="100000"/>
        </a:lnSpc>
        <a:spcBef>
          <a:spcPts val="473"/>
        </a:spcBef>
        <a:buFont typeface="Arial"/>
        <a:buNone/>
        <a:defRPr lang="ru-RU" sz="1701" kern="1200" dirty="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5pPr>
      <a:lvl6pPr marL="2376081" indent="-216007" algn="l" defTabSz="86402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95" indent="-216007" algn="l" defTabSz="86402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110" indent="-216007" algn="l" defTabSz="86402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124" indent="-216007" algn="l" defTabSz="86402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15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29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44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58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73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88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103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117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3" pos="680" userDrawn="1">
          <p15:clr>
            <a:srgbClr val="A4A3A4"/>
          </p15:clr>
        </p15:guide>
        <p15:guide id="5" pos="6564" userDrawn="1">
          <p15:clr>
            <a:srgbClr val="A4A3A4"/>
          </p15:clr>
        </p15:guide>
        <p15:guide id="6" orient="horz" pos="340" userDrawn="1">
          <p15:clr>
            <a:srgbClr val="F26B43"/>
          </p15:clr>
        </p15:guide>
        <p15:guide id="9" orient="horz" pos="680" userDrawn="1">
          <p15:clr>
            <a:srgbClr val="A4A3A4"/>
          </p15:clr>
        </p15:guide>
        <p15:guide id="15" orient="horz" pos="3742" userDrawn="1">
          <p15:clr>
            <a:srgbClr val="F26B43"/>
          </p15:clr>
        </p15:guide>
        <p15:guide id="16" orient="horz" pos="1020" userDrawn="1">
          <p15:clr>
            <a:srgbClr val="F26B43"/>
          </p15:clr>
        </p15:guide>
        <p15:guide id="17" pos="3628" userDrawn="1">
          <p15:clr>
            <a:srgbClr val="A4A3A4"/>
          </p15:clr>
        </p15:guide>
        <p15:guide id="18" pos="453" userDrawn="1">
          <p15:clr>
            <a:srgbClr val="F26B43"/>
          </p15:clr>
        </p15:guide>
        <p15:guide id="19" pos="6804" userDrawn="1">
          <p15:clr>
            <a:srgbClr val="F26B43"/>
          </p15:clr>
        </p15:guide>
        <p15:guide id="20" pos="4309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539750"/>
            <a:ext cx="900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138" y="1619999"/>
            <a:ext cx="9720862" cy="4320425"/>
          </a:xfrm>
          <a:prstGeom prst="rect">
            <a:avLst/>
          </a:prstGeom>
        </p:spPr>
        <p:txBody>
          <a:bodyPr vert="horz" lIns="91440" tIns="72000" rIns="9144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19138" y="5940425"/>
            <a:ext cx="9720862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34">
                <a:solidFill>
                  <a:srgbClr val="9E9F9E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/>
              <a:t>Пример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20350" y="5940425"/>
            <a:ext cx="1100138" cy="539750"/>
          </a:xfrm>
          <a:prstGeom prst="rect">
            <a:avLst/>
          </a:prstGeom>
        </p:spPr>
        <p:txBody>
          <a:bodyPr vert="horz" lIns="180000" tIns="0" rIns="0" bIns="0" rtlCol="0" anchor="t" anchorCtr="0"/>
          <a:lstStyle>
            <a:lvl1pPr algn="l">
              <a:defRPr sz="1800" b="1" i="0">
                <a:solidFill>
                  <a:srgbClr val="3C3D3B"/>
                </a:solidFill>
                <a:latin typeface="Museo Sans Cyrl 700" charset="0"/>
                <a:ea typeface="Museo Sans Cyrl 700" charset="0"/>
                <a:cs typeface="Museo Sans Cyrl 700" charset="0"/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7B6F60-DDD1-0F45-967B-8B49D9C96C4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9936015" y="450000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37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92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</p:sldLayoutIdLst>
  <p:hf hdr="0" dt="0"/>
  <p:txStyles>
    <p:titleStyle>
      <a:lvl1pPr algn="l" defTabSz="864029" rtl="0" eaLnBrk="1" latinLnBrk="0" hangingPunct="1">
        <a:lnSpc>
          <a:spcPct val="90000"/>
        </a:lnSpc>
        <a:spcBef>
          <a:spcPct val="0"/>
        </a:spcBef>
        <a:buNone/>
        <a:defRPr lang="ru-RU" sz="3200" b="1" i="0" kern="1200" dirty="0">
          <a:solidFill>
            <a:srgbClr val="FFFFFF"/>
          </a:solidFill>
          <a:latin typeface="Museo Sans Cyrl 900" panose="02000000000000000000" pitchFamily="2" charset="0"/>
          <a:ea typeface="Museo Sans Cyrl 900" panose="02000000000000000000" pitchFamily="2" charset="0"/>
          <a:cs typeface="Museo Sans Cyrl 900" panose="02000000000000000000" pitchFamily="2" charset="0"/>
        </a:defRPr>
      </a:lvl1pPr>
    </p:titleStyle>
    <p:bodyStyle>
      <a:lvl1pPr marL="0" indent="0" algn="l" defTabSz="864029" rtl="0" eaLnBrk="1" latinLnBrk="0" hangingPunct="1">
        <a:lnSpc>
          <a:spcPct val="100000"/>
        </a:lnSpc>
        <a:spcBef>
          <a:spcPts val="945"/>
        </a:spcBef>
        <a:buFont typeface="Arial"/>
        <a:buNone/>
        <a:defRPr lang="ru-RU" sz="2645" kern="1200" dirty="0">
          <a:solidFill>
            <a:srgbClr val="FFFFFF"/>
          </a:solidFill>
          <a:latin typeface="Museo Sans Cyrl 500" charset="0"/>
          <a:ea typeface="Museo Sans Cyrl 500" charset="0"/>
          <a:cs typeface="Museo Sans Cyrl 500" charset="0"/>
        </a:defRPr>
      </a:lvl1pPr>
      <a:lvl2pPr marL="432015" indent="0" algn="l" defTabSz="864029" rtl="0" eaLnBrk="1" latinLnBrk="0" hangingPunct="1">
        <a:lnSpc>
          <a:spcPct val="100000"/>
        </a:lnSpc>
        <a:spcBef>
          <a:spcPts val="473"/>
        </a:spcBef>
        <a:buFont typeface="Arial"/>
        <a:buNone/>
        <a:defRPr lang="ru-RU" sz="2268" kern="1200" dirty="0">
          <a:solidFill>
            <a:srgbClr val="FFFFFF"/>
          </a:solidFill>
          <a:latin typeface="Museo Sans Cyrl 500" charset="0"/>
          <a:ea typeface="Museo Sans Cyrl 500" charset="0"/>
          <a:cs typeface="Museo Sans Cyrl 500" charset="0"/>
        </a:defRPr>
      </a:lvl2pPr>
      <a:lvl3pPr marL="864029" indent="0" algn="l" defTabSz="864029" rtl="0" eaLnBrk="1" latinLnBrk="0" hangingPunct="1">
        <a:lnSpc>
          <a:spcPct val="100000"/>
        </a:lnSpc>
        <a:spcBef>
          <a:spcPts val="473"/>
        </a:spcBef>
        <a:buFont typeface="Arial"/>
        <a:buNone/>
        <a:defRPr lang="ru-RU" sz="1890" kern="1200" dirty="0">
          <a:solidFill>
            <a:srgbClr val="FFFFFF"/>
          </a:solidFill>
          <a:latin typeface="Museo Sans Cyrl 500" charset="0"/>
          <a:ea typeface="Museo Sans Cyrl 500" charset="0"/>
          <a:cs typeface="Museo Sans Cyrl 500" charset="0"/>
        </a:defRPr>
      </a:lvl3pPr>
      <a:lvl4pPr marL="1296044" indent="0" algn="l" defTabSz="864029" rtl="0" eaLnBrk="1" latinLnBrk="0" hangingPunct="1">
        <a:lnSpc>
          <a:spcPct val="100000"/>
        </a:lnSpc>
        <a:spcBef>
          <a:spcPts val="473"/>
        </a:spcBef>
        <a:buFont typeface="Arial"/>
        <a:buNone/>
        <a:defRPr lang="ru-RU" sz="1701" kern="1200" dirty="0">
          <a:solidFill>
            <a:srgbClr val="FFFFFF"/>
          </a:solidFill>
          <a:latin typeface="Museo Sans Cyrl 500" charset="0"/>
          <a:ea typeface="Museo Sans Cyrl 500" charset="0"/>
          <a:cs typeface="Museo Sans Cyrl 500" charset="0"/>
        </a:defRPr>
      </a:lvl4pPr>
      <a:lvl5pPr marL="1728058" indent="0" algn="l" defTabSz="864029" rtl="0" eaLnBrk="1" latinLnBrk="0" hangingPunct="1">
        <a:lnSpc>
          <a:spcPct val="100000"/>
        </a:lnSpc>
        <a:spcBef>
          <a:spcPts val="473"/>
        </a:spcBef>
        <a:buFont typeface="Arial"/>
        <a:buNone/>
        <a:defRPr lang="ru-RU" sz="1701" kern="1200" dirty="0">
          <a:solidFill>
            <a:srgbClr val="FFFFFF"/>
          </a:solidFill>
          <a:latin typeface="Museo Sans Cyrl 500" charset="0"/>
          <a:ea typeface="Museo Sans Cyrl 500" charset="0"/>
          <a:cs typeface="Museo Sans Cyrl 500" charset="0"/>
        </a:defRPr>
      </a:lvl5pPr>
      <a:lvl6pPr marL="2376081" indent="-216007" algn="l" defTabSz="86402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95" indent="-216007" algn="l" defTabSz="86402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110" indent="-216007" algn="l" defTabSz="86402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124" indent="-216007" algn="l" defTabSz="86402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15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29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44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58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73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88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103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117" algn="l" defTabSz="86402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3" pos="680" userDrawn="1">
          <p15:clr>
            <a:srgbClr val="A4A3A4"/>
          </p15:clr>
        </p15:guide>
        <p15:guide id="5" pos="6564" userDrawn="1">
          <p15:clr>
            <a:srgbClr val="A4A3A4"/>
          </p15:clr>
        </p15:guide>
        <p15:guide id="6" orient="horz" pos="340" userDrawn="1">
          <p15:clr>
            <a:srgbClr val="F26B43"/>
          </p15:clr>
        </p15:guide>
        <p15:guide id="9" orient="horz" pos="680" userDrawn="1">
          <p15:clr>
            <a:srgbClr val="A4A3A4"/>
          </p15:clr>
        </p15:guide>
        <p15:guide id="15" orient="horz" pos="3742" userDrawn="1">
          <p15:clr>
            <a:srgbClr val="F26B43"/>
          </p15:clr>
        </p15:guide>
        <p15:guide id="16" orient="horz" pos="1020" userDrawn="1">
          <p15:clr>
            <a:srgbClr val="F26B43"/>
          </p15:clr>
        </p15:guide>
        <p15:guide id="17" pos="3628" userDrawn="1">
          <p15:clr>
            <a:srgbClr val="A4A3A4"/>
          </p15:clr>
        </p15:guide>
        <p15:guide id="18" pos="453" userDrawn="1">
          <p15:clr>
            <a:srgbClr val="F26B43"/>
          </p15:clr>
        </p15:guide>
        <p15:guide id="19" pos="6804" userDrawn="1">
          <p15:clr>
            <a:srgbClr val="F26B43"/>
          </p15:clr>
        </p15:guide>
        <p15:guide id="20" pos="430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ot@mgpu.ru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EDEC78-F4B6-6847-91A7-35C668EA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502" y="6002867"/>
            <a:ext cx="602986" cy="477308"/>
          </a:xfrm>
        </p:spPr>
        <p:txBody>
          <a:bodyPr/>
          <a:lstStyle/>
          <a:p>
            <a:fld id="{B8D437A8-D5C6-7B44-BC16-48B1FA963B23}" type="slidenum">
              <a:rPr lang="ru-RU" smtClean="0"/>
              <a:t>1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>
          <a:xfrm>
            <a:off x="9193476" y="1490147"/>
            <a:ext cx="2246585" cy="708945"/>
          </a:xfrm>
        </p:spPr>
        <p:txBody>
          <a:bodyPr>
            <a:noAutofit/>
          </a:bodyPr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5.</a:t>
            </a:r>
            <a:r>
              <a:rPr lang="ru-RU" sz="135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Использование антисептиков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для </a:t>
            </a:r>
            <a:r>
              <a:rPr lang="ru-RU" sz="1200" b="0" dirty="0">
                <a:solidFill>
                  <a:schemeClr val="tx1"/>
                </a:solidFill>
                <a:latin typeface="Museo Sans Cyrl 500" panose="02000000000000000000" charset="-52"/>
              </a:rPr>
              <a:t>обработки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рук в общественных местах</a:t>
            </a:r>
            <a:endParaRPr lang="ru-RU" sz="1200" b="0" dirty="0">
              <a:solidFill>
                <a:schemeClr val="tx1"/>
              </a:solidFill>
              <a:latin typeface="Museo Sans Cyrl 500" panose="02000000000000000000" charset="-52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7260" y="290130"/>
            <a:ext cx="8937007" cy="98793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Методические рекомендации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«Профилактика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 (COVID – 19)»</a:t>
            </a:r>
            <a:endParaRPr lang="ru-RU" sz="2000" dirty="0"/>
          </a:p>
        </p:txBody>
      </p:sp>
      <p:sp>
        <p:nvSpPr>
          <p:cNvPr id="15" name="Текст 6"/>
          <p:cNvSpPr>
            <a:spLocks noGrp="1"/>
          </p:cNvSpPr>
          <p:nvPr>
            <p:ph type="body" idx="18"/>
          </p:nvPr>
        </p:nvSpPr>
        <p:spPr>
          <a:xfrm>
            <a:off x="116112" y="3780519"/>
            <a:ext cx="2102156" cy="937202"/>
          </a:xfrm>
        </p:spPr>
        <p:txBody>
          <a:bodyPr>
            <a:noAutofit/>
          </a:bodyPr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6. Проведение дезинфекции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помещений приборами для </a:t>
            </a:r>
            <a:r>
              <a:rPr lang="ru-RU" sz="1200" b="0" dirty="0">
                <a:solidFill>
                  <a:schemeClr val="tx1"/>
                </a:solidFill>
                <a:latin typeface="Museo Sans Cyrl 500" panose="02000000000000000000" charset="-52"/>
              </a:rPr>
              <a:t>обеззараживания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воздуха</a:t>
            </a:r>
            <a:endParaRPr lang="ru-RU" sz="1200" b="0" dirty="0">
              <a:solidFill>
                <a:schemeClr val="tx1"/>
              </a:solidFill>
              <a:latin typeface="Museo Sans Cyrl 500" panose="02000000000000000000" charset="-52"/>
            </a:endParaRPr>
          </a:p>
        </p:txBody>
      </p:sp>
      <p:sp>
        <p:nvSpPr>
          <p:cNvPr id="16" name="Текст 6"/>
          <p:cNvSpPr>
            <a:spLocks noGrp="1"/>
          </p:cNvSpPr>
          <p:nvPr>
            <p:ph type="body" idx="18"/>
          </p:nvPr>
        </p:nvSpPr>
        <p:spPr>
          <a:xfrm>
            <a:off x="6306804" y="1356663"/>
            <a:ext cx="3037521" cy="671621"/>
          </a:xfrm>
        </p:spPr>
        <p:txBody>
          <a:bodyPr>
            <a:noAutofit/>
          </a:bodyPr>
          <a:lstStyle/>
          <a:p>
            <a:pPr algn="ctr"/>
            <a:r>
              <a:rPr lang="ru-RU" sz="1200" b="0" dirty="0">
                <a:solidFill>
                  <a:schemeClr val="tx1"/>
                </a:solidFill>
                <a:latin typeface="Museo Sans Cyrl 500" panose="02000000000000000000" charset="-52"/>
              </a:rPr>
              <a:t>4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. Проветривание помещения </a:t>
            </a:r>
            <a:r>
              <a:rPr lang="ru-RU" sz="1200" b="0" dirty="0">
                <a:solidFill>
                  <a:schemeClr val="tx1"/>
                </a:solidFill>
                <a:latin typeface="Museo Sans Cyrl 500" panose="02000000000000000000" charset="-52"/>
              </a:rPr>
              <a:t>после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занятий в </a:t>
            </a:r>
            <a:r>
              <a:rPr lang="ru-RU" sz="1200" b="0" dirty="0">
                <a:solidFill>
                  <a:schemeClr val="tx1"/>
                </a:solidFill>
                <a:latin typeface="Museo Sans Cyrl 500" panose="02000000000000000000" charset="-52"/>
              </a:rPr>
              <a:t>отсутствии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обучающихся/ работников каждые </a:t>
            </a:r>
            <a:r>
              <a:rPr lang="ru-RU" sz="1200" b="0" dirty="0">
                <a:solidFill>
                  <a:schemeClr val="tx1"/>
                </a:solidFill>
                <a:latin typeface="Museo Sans Cyrl 500" panose="02000000000000000000" charset="-52"/>
              </a:rPr>
              <a:t>3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часа</a:t>
            </a:r>
            <a:endParaRPr lang="ru-RU" sz="1200" b="0" dirty="0">
              <a:solidFill>
                <a:schemeClr val="tx1"/>
              </a:solidFill>
              <a:latin typeface="Museo Sans Cyrl 500" panose="02000000000000000000" charset="-52"/>
            </a:endParaRPr>
          </a:p>
        </p:txBody>
      </p:sp>
      <p:pic>
        <p:nvPicPr>
          <p:cNvPr id="1026" name="Picture 2" descr="https://thumbs.dreamstime.com/b/%D0%BB%D0%B5%D1%87%D0%B5%D0%BD%D0%B8%D0%B5-%D1%80%D1%83%D0%BA-%D1%81-%D0%BF%D0%BE%D0%BC%D0%BE%D1%89%D1%8C%D1%8E-%D0%B0%D0%BD%D1%82%D0%B8%D1%81%D0%B5%D0%BF%D1%82%D0%B8%D0%BA%D0%BE%D0%B2-%D0%BC%D0%BE%D1%8E%D1%89%D0%B8%D0%B5-%D1%80%D1%83%D0%BA%D0%B8-%D0%B6%D0%B8%D0%B4%D0%BA%D0%B8%D0%BC-%D0%BC%D1%8B%D0%BB%D0%BE%D0%BC-179909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t="12912" r="6497" b="11220"/>
          <a:stretch/>
        </p:blipFill>
        <p:spPr bwMode="auto">
          <a:xfrm>
            <a:off x="9515039" y="2275426"/>
            <a:ext cx="1452104" cy="14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tionaleventpros.com/wp-content/uploads/2020/08/xDepositphotos_390682194_xl-2015-1600x1387.jpg.pagespeed.ic.cksfwUNTF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 bwMode="auto">
          <a:xfrm>
            <a:off x="201223" y="4822687"/>
            <a:ext cx="1822310" cy="14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26"/>
          <p:cNvPicPr>
            <a:picLocks noChangeAspect="1"/>
          </p:cNvPicPr>
          <p:nvPr/>
        </p:nvPicPr>
        <p:blipFill rotWithShape="1">
          <a:blip r:embed="rId5"/>
          <a:srcRect l="4040" t="2234" b="3819"/>
          <a:stretch/>
        </p:blipFill>
        <p:spPr>
          <a:xfrm>
            <a:off x="6968708" y="2035627"/>
            <a:ext cx="1713715" cy="1448070"/>
          </a:xfrm>
          <a:prstGeom prst="rect">
            <a:avLst/>
          </a:prstGeom>
        </p:spPr>
      </p:pic>
      <p:sp>
        <p:nvSpPr>
          <p:cNvPr id="1029" name="Прямоугольник 1028"/>
          <p:cNvSpPr/>
          <p:nvPr/>
        </p:nvSpPr>
        <p:spPr>
          <a:xfrm>
            <a:off x="2302102" y="3845464"/>
            <a:ext cx="312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Museo Sans Cyrl 500" panose="02000000000000000000" charset="-52"/>
              </a:rPr>
              <a:t>7. Изолирование лиц </a:t>
            </a:r>
            <a:r>
              <a:rPr lang="ru-RU" sz="1200" dirty="0">
                <a:latin typeface="Museo Sans Cyrl 500" panose="02000000000000000000" charset="-52"/>
              </a:rPr>
              <a:t>с признаками инфекционных </a:t>
            </a:r>
            <a:r>
              <a:rPr lang="ru-RU" sz="1200" dirty="0" smtClean="0">
                <a:latin typeface="Museo Sans Cyrl 500" panose="02000000000000000000" charset="-52"/>
              </a:rPr>
              <a:t>заболеваний </a:t>
            </a:r>
            <a:r>
              <a:rPr lang="ru-RU" sz="1200" dirty="0" smtClean="0">
                <a:latin typeface="Museo Sans Cyrl 500" panose="02000000000000000000" charset="-52"/>
              </a:rPr>
              <a:t>и уведомление </a:t>
            </a:r>
            <a:r>
              <a:rPr lang="ru-RU" sz="1200" dirty="0" smtClean="0">
                <a:latin typeface="Museo Sans Cyrl 500" panose="02000000000000000000" charset="-52"/>
              </a:rPr>
              <a:t>о </a:t>
            </a:r>
            <a:r>
              <a:rPr lang="ru-RU" sz="1200" dirty="0">
                <a:latin typeface="Museo Sans Cyrl 500" panose="02000000000000000000" charset="-52"/>
              </a:rPr>
              <a:t>случае </a:t>
            </a:r>
            <a:r>
              <a:rPr lang="ru-RU" sz="1200" dirty="0" smtClean="0">
                <a:latin typeface="Museo Sans Cyrl 500" panose="02000000000000000000" charset="-52"/>
              </a:rPr>
              <a:t>заболевания </a:t>
            </a:r>
            <a:r>
              <a:rPr lang="ru-RU" sz="1200" dirty="0">
                <a:latin typeface="Museo Sans Cyrl 500" panose="02000000000000000000" charset="-52"/>
              </a:rPr>
              <a:t>отдел охраны труда управления </a:t>
            </a:r>
            <a:r>
              <a:rPr lang="ru-RU" sz="1200" dirty="0" smtClean="0">
                <a:latin typeface="Museo Sans Cyrl 500" panose="02000000000000000000" charset="-52"/>
              </a:rPr>
              <a:t>делами</a:t>
            </a:r>
            <a:endParaRPr lang="ru-RU" sz="1200" dirty="0">
              <a:latin typeface="Museo Sans Cyrl 500" panose="02000000000000000000" charset="-52"/>
            </a:endParaRPr>
          </a:p>
        </p:txBody>
      </p:sp>
      <p:sp>
        <p:nvSpPr>
          <p:cNvPr id="40" name="Объект 8"/>
          <p:cNvSpPr>
            <a:spLocks noGrp="1"/>
          </p:cNvSpPr>
          <p:nvPr>
            <p:ph idx="19"/>
          </p:nvPr>
        </p:nvSpPr>
        <p:spPr>
          <a:xfrm>
            <a:off x="9031547" y="3886724"/>
            <a:ext cx="2144461" cy="6424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9. Организация контроля </a:t>
            </a:r>
            <a:r>
              <a:rPr lang="ru-RU" sz="1200" dirty="0">
                <a:solidFill>
                  <a:schemeClr val="tx1"/>
                </a:solidFill>
              </a:rPr>
              <a:t>за качеством воды в бассейнах</a:t>
            </a:r>
          </a:p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7037" y="4681836"/>
            <a:ext cx="1400465" cy="1436454"/>
          </a:xfrm>
          <a:prstGeom prst="rect">
            <a:avLst/>
          </a:prstGeom>
        </p:spPr>
      </p:pic>
      <p:sp>
        <p:nvSpPr>
          <p:cNvPr id="1033" name="Прямоугольник 1032"/>
          <p:cNvSpPr/>
          <p:nvPr/>
        </p:nvSpPr>
        <p:spPr>
          <a:xfrm>
            <a:off x="1773264" y="1304309"/>
            <a:ext cx="259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64029">
              <a:spcBef>
                <a:spcPts val="945"/>
              </a:spcBef>
            </a:pPr>
            <a:r>
              <a:rPr lang="ru-RU" sz="1200" dirty="0" smtClean="0">
                <a:latin typeface="Museo Sans Cyrl 500" charset="0"/>
              </a:rPr>
              <a:t>2. Обеспечение </a:t>
            </a:r>
            <a:r>
              <a:rPr lang="ru-RU" sz="1200" dirty="0">
                <a:latin typeface="Museo Sans Cyrl 500" charset="0"/>
              </a:rPr>
              <a:t>средствами индивидуальной защиты </a:t>
            </a:r>
            <a:r>
              <a:rPr lang="ru-RU" sz="1200" dirty="0" smtClean="0">
                <a:latin typeface="Museo Sans Cyrl 500" charset="0"/>
              </a:rPr>
              <a:t>(СИЗ) </a:t>
            </a:r>
            <a:r>
              <a:rPr lang="ru-RU" sz="1200" dirty="0" smtClean="0">
                <a:latin typeface="Museo Sans Cyrl 500" charset="0"/>
              </a:rPr>
              <a:t>работников структурных </a:t>
            </a:r>
            <a:r>
              <a:rPr lang="ru-RU" sz="1200" dirty="0">
                <a:latin typeface="Museo Sans Cyrl 500" charset="0"/>
              </a:rPr>
              <a:t>подразделения Университета</a:t>
            </a:r>
          </a:p>
        </p:txBody>
      </p:sp>
      <p:pic>
        <p:nvPicPr>
          <p:cNvPr id="45" name="Picture 2" descr="https://djv-com.org/web00/djv-ru/wp-content/uploads/sites/5/2020/08/Corona_pi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6600" r="10160" b="10514"/>
          <a:stretch/>
        </p:blipFill>
        <p:spPr bwMode="auto">
          <a:xfrm>
            <a:off x="2696922" y="4743967"/>
            <a:ext cx="2420338" cy="156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/>
          <a:srcRect l="9995" t="8412" r="9066" b="8031"/>
          <a:stretch/>
        </p:blipFill>
        <p:spPr>
          <a:xfrm>
            <a:off x="1927596" y="2134972"/>
            <a:ext cx="2175933" cy="1497524"/>
          </a:xfrm>
          <a:prstGeom prst="rect">
            <a:avLst/>
          </a:prstGeom>
        </p:spPr>
      </p:pic>
      <p:sp>
        <p:nvSpPr>
          <p:cNvPr id="47" name="Текст 12"/>
          <p:cNvSpPr>
            <a:spLocks noGrp="1"/>
          </p:cNvSpPr>
          <p:nvPr>
            <p:ph type="body" idx="14"/>
          </p:nvPr>
        </p:nvSpPr>
        <p:spPr>
          <a:xfrm>
            <a:off x="5595914" y="3845464"/>
            <a:ext cx="3166746" cy="999879"/>
          </a:xfrm>
        </p:spPr>
        <p:txBody>
          <a:bodyPr>
            <a:noAutofit/>
          </a:bodyPr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8. Организация контроля за соблюдением </a:t>
            </a:r>
            <a:r>
              <a:rPr lang="ru-RU" sz="1200" b="0" dirty="0">
                <a:solidFill>
                  <a:schemeClr val="tx1"/>
                </a:solidFill>
                <a:latin typeface="Museo Sans Cyrl 500" panose="02000000000000000000" charset="-52"/>
              </a:rPr>
              <a:t>работниками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подрядных организаций ежедневной </a:t>
            </a:r>
            <a:r>
              <a:rPr lang="ru-RU" sz="1200" b="0" dirty="0">
                <a:solidFill>
                  <a:schemeClr val="tx1"/>
                </a:solidFill>
                <a:latin typeface="Museo Sans Cyrl 500" panose="02000000000000000000" charset="-52"/>
              </a:rPr>
              <a:t>влажной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уборки, обязательное наличие масок и перчаток</a:t>
            </a:r>
            <a:endParaRPr lang="ru-RU" sz="1200" b="0" dirty="0">
              <a:solidFill>
                <a:schemeClr val="tx1"/>
              </a:solidFill>
              <a:latin typeface="Museo Sans Cyrl 500" panose="02000000000000000000" charset="-52"/>
            </a:endParaRPr>
          </a:p>
        </p:txBody>
      </p:sp>
      <p:pic>
        <p:nvPicPr>
          <p:cNvPr id="1034" name="Рисунок 1033"/>
          <p:cNvPicPr>
            <a:picLocks noChangeAspect="1"/>
          </p:cNvPicPr>
          <p:nvPr/>
        </p:nvPicPr>
        <p:blipFill rotWithShape="1">
          <a:blip r:embed="rId9"/>
          <a:srcRect l="5539" t="3068" r="5412" b="7883"/>
          <a:stretch/>
        </p:blipFill>
        <p:spPr>
          <a:xfrm>
            <a:off x="6407933" y="4822687"/>
            <a:ext cx="1563929" cy="1563930"/>
          </a:xfrm>
          <a:prstGeom prst="rect">
            <a:avLst/>
          </a:prstGeom>
        </p:spPr>
      </p:pic>
      <p:sp>
        <p:nvSpPr>
          <p:cNvPr id="18" name="Текст 6"/>
          <p:cNvSpPr>
            <a:spLocks noGrp="1"/>
          </p:cNvSpPr>
          <p:nvPr>
            <p:ph type="body" idx="18"/>
          </p:nvPr>
        </p:nvSpPr>
        <p:spPr>
          <a:xfrm>
            <a:off x="4392047" y="1336438"/>
            <a:ext cx="1922339" cy="662995"/>
          </a:xfrm>
        </p:spPr>
        <p:txBody>
          <a:bodyPr>
            <a:noAutofit/>
          </a:bodyPr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3. </a:t>
            </a:r>
            <a:r>
              <a:rPr lang="ru-RU" sz="1200" b="0" dirty="0" smtClean="0">
                <a:solidFill>
                  <a:schemeClr val="tx1"/>
                </a:solidFill>
                <a:latin typeface="Museo Sans Cyrl 500" panose="02000000000000000000" charset="-52"/>
              </a:rPr>
              <a:t>Соблюдение дистанции 1,5 метра друг от друга</a:t>
            </a:r>
            <a:endParaRPr lang="ru-RU" sz="1200" b="0" dirty="0">
              <a:solidFill>
                <a:schemeClr val="tx1"/>
              </a:solidFill>
              <a:latin typeface="Museo Sans Cyrl 500" panose="0200000000000000000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8198" t="13353" r="6429" b="5575"/>
          <a:stretch/>
        </p:blipFill>
        <p:spPr>
          <a:xfrm>
            <a:off x="4554234" y="2059512"/>
            <a:ext cx="1744134" cy="1439333"/>
          </a:xfrm>
          <a:prstGeom prst="rect">
            <a:avLst/>
          </a:prstGeom>
        </p:spPr>
      </p:pic>
      <p:pic>
        <p:nvPicPr>
          <p:cNvPr id="5" name="Picture 4" descr="https://us.123rf.com/450wm/yusufdemirci/yusufdemirci2012/yusufdemirci201200026/160214390-health-care-concept-with-vaccination.jpg?ver=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3555" r="8816" b="2814"/>
          <a:stretch/>
        </p:blipFill>
        <p:spPr bwMode="auto">
          <a:xfrm>
            <a:off x="381685" y="2028284"/>
            <a:ext cx="1265239" cy="16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111" y="1338913"/>
            <a:ext cx="179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Museo Sans Cyrl 700" panose="02000000000000000000" charset="-52"/>
              </a:rPr>
              <a:t>1. </a:t>
            </a:r>
            <a:r>
              <a:rPr lang="ru-RU" sz="1200" dirty="0" smtClean="0">
                <a:latin typeface="Museo Sans Cyrl 700" panose="02000000000000000000" charset="-52"/>
              </a:rPr>
              <a:t>Проведение </a:t>
            </a:r>
          </a:p>
          <a:p>
            <a:pPr algn="ctr"/>
            <a:r>
              <a:rPr lang="ru-RU" sz="1200" dirty="0" smtClean="0">
                <a:latin typeface="Museo Sans Cyrl 700" panose="02000000000000000000" charset="-52"/>
              </a:rPr>
              <a:t>вакцинации/ ревакцинации</a:t>
            </a:r>
            <a:endParaRPr lang="ru-RU" sz="1200" dirty="0">
              <a:latin typeface="Museo Sans Cyrl 700" panose="020000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72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9137" y="563032"/>
            <a:ext cx="8568796" cy="1277065"/>
          </a:xfrm>
        </p:spPr>
        <p:txBody>
          <a:bodyPr>
            <a:no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тветственные </a:t>
            </a:r>
            <a:r>
              <a:rPr lang="ru-RU" sz="2000" dirty="0"/>
              <a:t>лица от </a:t>
            </a:r>
            <a:r>
              <a:rPr lang="ru-RU" sz="2000" dirty="0" smtClean="0">
                <a:solidFill>
                  <a:schemeClr val="accent1"/>
                </a:solidFill>
              </a:rPr>
              <a:t>СОШ </a:t>
            </a:r>
            <a:r>
              <a:rPr lang="ru-RU" sz="2000" dirty="0">
                <a:solidFill>
                  <a:schemeClr val="accent1"/>
                </a:solidFill>
              </a:rPr>
              <a:t>МГПУ и ИСПО им. К.Д. Ушинского </a:t>
            </a:r>
            <a:r>
              <a:rPr lang="ru-RU" sz="2000" dirty="0" smtClean="0"/>
              <a:t>обеспечивают ежедневный входной контроль, а также </a:t>
            </a:r>
            <a:r>
              <a:rPr lang="ru-RU" sz="2000" dirty="0"/>
              <a:t>мониторинг </a:t>
            </a:r>
            <a:r>
              <a:rPr lang="ru-RU" sz="2000" dirty="0" smtClean="0"/>
              <a:t>и внесение сведений </a:t>
            </a:r>
            <a:r>
              <a:rPr lang="ru-RU" sz="2000" dirty="0"/>
              <a:t>в </a:t>
            </a:r>
            <a:r>
              <a:rPr lang="ru-RU" sz="2000" dirty="0" smtClean="0"/>
              <a:t>Реестр </a:t>
            </a:r>
            <a:r>
              <a:rPr lang="ru-RU" sz="2000" dirty="0"/>
              <a:t>случаев заболевания обучающихся </a:t>
            </a:r>
            <a:r>
              <a:rPr lang="ru-RU" sz="2000" dirty="0" smtClean="0"/>
              <a:t>в аналитической информационной системе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9137" y="1974686"/>
            <a:ext cx="6494463" cy="158448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АИС «Зачисление </a:t>
            </a:r>
            <a:r>
              <a:rPr lang="ru-RU" sz="1600" dirty="0">
                <a:solidFill>
                  <a:schemeClr val="tx1"/>
                </a:solidFill>
              </a:rPr>
              <a:t>в образовательные учреждения»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АИС «Зачисление </a:t>
            </a: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err="1" smtClean="0">
                <a:solidFill>
                  <a:schemeClr val="tx1"/>
                </a:solidFill>
              </a:rPr>
              <a:t>профтех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Сведения </a:t>
            </a:r>
            <a:r>
              <a:rPr lang="ru-RU" sz="1600" dirty="0">
                <a:solidFill>
                  <a:schemeClr val="tx1"/>
                </a:solidFill>
              </a:rPr>
              <a:t>об обучающихся в Единую информационно-аналитическую систему города Москвы «Оперативная сводка о чрезвычайных ситуациях».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6625" y="4441290"/>
            <a:ext cx="7430822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1800" dirty="0">
                <a:latin typeface="Museo Sans Cyrl 500" panose="020000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В случае выявления нового случая заболевания </a:t>
            </a:r>
            <a:r>
              <a:rPr lang="ru-RU" sz="1800" dirty="0" smtClean="0">
                <a:latin typeface="Museo Sans Cyrl 500" panose="020000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ответственному </a:t>
            </a:r>
            <a:r>
              <a:rPr lang="ru-RU" sz="1800" dirty="0">
                <a:latin typeface="Museo Sans Cyrl 500" panose="020000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от структурного подразделения необходимо оперативно направить сведения на адрес электронной почты </a:t>
            </a:r>
            <a:endParaRPr lang="ru-RU" sz="1800" dirty="0" smtClean="0"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sz="1800" dirty="0" smtClean="0">
                <a:latin typeface="Museo Sans Cyrl 500" panose="020000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отдела </a:t>
            </a:r>
            <a:r>
              <a:rPr lang="ru-RU" sz="1800" dirty="0">
                <a:latin typeface="Museo Sans Cyrl 500" panose="020000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охраны труда управления делами: </a:t>
            </a:r>
            <a:endParaRPr lang="ru-RU" sz="1800" dirty="0" smtClean="0"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sz="1800" dirty="0" smtClean="0">
                <a:latin typeface="Museo Sans Cyrl 500" panose="02000000000000000000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ot@mgpu.ru</a:t>
            </a:r>
            <a:endParaRPr lang="ru-RU" sz="1400" dirty="0">
              <a:effectLst/>
              <a:latin typeface="Museo Sans Cyrl 500" panose="020000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2342" r="15781"/>
          <a:stretch/>
        </p:blipFill>
        <p:spPr>
          <a:xfrm>
            <a:off x="7499521" y="1840097"/>
            <a:ext cx="3511115" cy="245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327004"/>
      </p:ext>
    </p:extLst>
  </p:cSld>
  <p:clrMapOvr>
    <a:masterClrMapping/>
  </p:clrMapOvr>
</p:sld>
</file>

<file path=ppt/theme/theme1.xml><?xml version="1.0" encoding="utf-8"?>
<a:theme xmlns:a="http://schemas.openxmlformats.org/drawingml/2006/main" name="Светлая тема">
  <a:themeElements>
    <a:clrScheme name="МГПУ">
      <a:dk1>
        <a:srgbClr val="000000"/>
      </a:dk1>
      <a:lt1>
        <a:srgbClr val="FFFFFF"/>
      </a:lt1>
      <a:dk2>
        <a:srgbClr val="4C4D4F"/>
      </a:dk2>
      <a:lt2>
        <a:srgbClr val="F0F2F2"/>
      </a:lt2>
      <a:accent1>
        <a:srgbClr val="FF0300"/>
      </a:accent1>
      <a:accent2>
        <a:srgbClr val="4C4D4F"/>
      </a:accent2>
      <a:accent3>
        <a:srgbClr val="A6A9AC"/>
      </a:accent3>
      <a:accent4>
        <a:srgbClr val="F0F2F2"/>
      </a:accent4>
      <a:accent5>
        <a:srgbClr val="5B9BD5"/>
      </a:accent5>
      <a:accent6>
        <a:srgbClr val="70AD47"/>
      </a:accent6>
      <a:hlink>
        <a:srgbClr val="FF0300"/>
      </a:hlink>
      <a:folHlink>
        <a:srgbClr val="FF03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КЭСИ.pptx" id="{9D7C701E-F3D7-7B4E-A0A9-79094BABD70A}" vid="{9CAC9407-DA55-E741-87DC-DEF11B132EC0}"/>
    </a:ext>
  </a:extLst>
</a:theme>
</file>

<file path=ppt/theme/theme2.xml><?xml version="1.0" encoding="utf-8"?>
<a:theme xmlns:a="http://schemas.openxmlformats.org/drawingml/2006/main" name="Темная тема">
  <a:themeElements>
    <a:clrScheme name="МГПУ">
      <a:dk1>
        <a:srgbClr val="000000"/>
      </a:dk1>
      <a:lt1>
        <a:srgbClr val="FFFFFF"/>
      </a:lt1>
      <a:dk2>
        <a:srgbClr val="4C4D4F"/>
      </a:dk2>
      <a:lt2>
        <a:srgbClr val="F0F2F2"/>
      </a:lt2>
      <a:accent1>
        <a:srgbClr val="FF0300"/>
      </a:accent1>
      <a:accent2>
        <a:srgbClr val="4C4D4F"/>
      </a:accent2>
      <a:accent3>
        <a:srgbClr val="A6A9AC"/>
      </a:accent3>
      <a:accent4>
        <a:srgbClr val="F0F2F2"/>
      </a:accent4>
      <a:accent5>
        <a:srgbClr val="5B9BD5"/>
      </a:accent5>
      <a:accent6>
        <a:srgbClr val="70AD47"/>
      </a:accent6>
      <a:hlink>
        <a:srgbClr val="FF0300"/>
      </a:hlink>
      <a:folHlink>
        <a:srgbClr val="FF03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КЭСИ.pptx" id="{9D7C701E-F3D7-7B4E-A0A9-79094BABD70A}" vid="{9CAC9407-DA55-E741-87DC-DEF11B132EC0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5226</TotalTime>
  <Words>209</Words>
  <Application>Microsoft Office PowerPoint</Application>
  <PresentationFormat>Произвольный</PresentationFormat>
  <Paragraphs>21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Times New Roman</vt:lpstr>
      <vt:lpstr>Museo Sans Cyrl 500</vt:lpstr>
      <vt:lpstr>Museo Sans Cyrl 700</vt:lpstr>
      <vt:lpstr>Calibri</vt:lpstr>
      <vt:lpstr>Museo Sans Cyrl 900</vt:lpstr>
      <vt:lpstr>Светлая тема</vt:lpstr>
      <vt:lpstr>Темная тема</vt:lpstr>
      <vt:lpstr>Методические рекомендации  «Профилактика новой коронавирусной инфекции (COVID – 19)»</vt:lpstr>
      <vt:lpstr>Ответственные лица от СОШ МГПУ и ИСПО им. К.Д. Ушинского обеспечивают ежедневный входной контроль, а также мониторинг и внесение сведений в Реестр случаев заболевания обучающихся в аналитической информационной системе</vt:lpstr>
    </vt:vector>
  </TitlesOfParts>
  <Manager/>
  <Company>Московский городской университет МГПУ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user</dc:creator>
  <cp:keywords/>
  <dc:description/>
  <cp:lastModifiedBy>Алексеева Марина Александровна</cp:lastModifiedBy>
  <cp:revision>325</cp:revision>
  <cp:lastPrinted>2022-08-30T06:37:14Z</cp:lastPrinted>
  <dcterms:created xsi:type="dcterms:W3CDTF">2016-03-02T10:13:19Z</dcterms:created>
  <dcterms:modified xsi:type="dcterms:W3CDTF">2022-08-30T07:00:13Z</dcterms:modified>
  <cp:category/>
</cp:coreProperties>
</file>