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7" r:id="rId7"/>
    <p:sldId id="268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704887-568E-F5B7-C763-93991FD7EC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79C1D6E-CA73-00E7-B0F5-FCCDE01947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C5409F-F06B-BF7F-7831-FD1F61178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33F3-9DEB-4080-BD80-C0C31642786C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33937D-8C42-6E9D-38C5-9410054E3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770FDBD-C94B-8F3D-B10F-2897B1C0C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3618-4C30-4F6E-BFB2-07EBE75EF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038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EABC23-A949-91CE-A20B-5FA812ABB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C3CD81F-0837-EB8C-F1F5-CE06D6DE8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85E11A-BB7F-8D80-5B92-60441E1D9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33F3-9DEB-4080-BD80-C0C31642786C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EB01CD-1D31-6AB2-E5B3-9D3D7E33B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7A9DBA-FD04-618C-5A1A-4B9E18A2E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3618-4C30-4F6E-BFB2-07EBE75EF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705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D6DF1E1-6A73-4D07-51AD-B643ABD160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50876D5-B394-35B2-7F56-C484D629F5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528C6CB-E262-3573-1FE1-466628314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33F3-9DEB-4080-BD80-C0C31642786C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06F3CB-8A35-86D0-4D28-7F196CACD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BEBB30-A9BB-1A40-5BEF-5DF19E822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3618-4C30-4F6E-BFB2-07EBE75EF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404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58CBE6-EDCB-1ED2-CDBF-0BE537175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19B57A-24DB-9E71-065E-433907CA1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D955F8-9051-90B9-1654-ED2222041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33F3-9DEB-4080-BD80-C0C31642786C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F307DE2-7D3F-613B-D117-266B75381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EB7984-E3FA-79E6-5B73-607E24057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3618-4C30-4F6E-BFB2-07EBE75EF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276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5AFCBA-49BA-F2E0-CD7C-B496CDE48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D936CE9-A2D4-F509-26AC-403EE4548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432A12-9C6B-123D-754D-3A3F1F187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33F3-9DEB-4080-BD80-C0C31642786C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C70AE6-1A52-262A-3DF6-D01919E86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90EE0F-CA32-F74A-9CED-57374CAC7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3618-4C30-4F6E-BFB2-07EBE75EF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627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75AD34-2AE7-A98C-F664-90794004D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8ABAF8-056D-438F-9B14-A70CF42FB0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5AE326-689C-52A6-D5BD-721783D792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61752A2-F3BF-0B3A-A560-D3990D573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33F3-9DEB-4080-BD80-C0C31642786C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13642A-387D-7F63-F4BB-6D5CED3BD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D1AA7D1-6542-1E30-3122-C539239EA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3618-4C30-4F6E-BFB2-07EBE75EF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0680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7B8A14-84B3-C045-909E-245AD975B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B38F944-FF85-491C-BE14-A3865E8CFB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41E08C1-3985-AE95-6606-EA671CAC27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A7F525C-50F3-6C4F-8CA9-EC2FCBE218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3BA22B1-15F0-C99C-8B9E-F706DE41E3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5AF5803-29B5-8183-04BE-6EF26A0A5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33F3-9DEB-4080-BD80-C0C31642786C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90414EE-3D0A-4A83-9EE7-81AFDC1C8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F3F42CC-84C4-AB19-2F65-10FDFE611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3618-4C30-4F6E-BFB2-07EBE75EF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298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829F13-1B55-6A5A-62FE-769F02FF9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E93A73B-4FF4-797F-226C-BEF7E2D6F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33F3-9DEB-4080-BD80-C0C31642786C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D3EFF94-5225-A023-E983-D071149F9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99039F4-F61B-6FE6-CD6A-13C576884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3618-4C30-4F6E-BFB2-07EBE75EF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733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2B063EC-C620-B501-0FF0-1BB887E82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33F3-9DEB-4080-BD80-C0C31642786C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D86BBD0-D057-51E6-E4B6-2C18B1E9C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1D832F0-C934-FDFE-2CEA-9CCBE292C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3618-4C30-4F6E-BFB2-07EBE75EF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8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0C9A4F-82D0-5075-34FC-554404589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5AB9AC-72FA-8178-6296-2E4F839A9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D5E8811-6F65-6DF9-E78D-45E537D9BE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9C45B9C-43D0-0DEA-94B6-FF3B0AE2A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33F3-9DEB-4080-BD80-C0C31642786C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5E9578F-037B-BA8F-548F-981729D79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F4C139B-A186-FFD5-BA0E-78FE7F412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3618-4C30-4F6E-BFB2-07EBE75EF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969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0E9310-6202-1326-8D63-9B6CEBE01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64AAA42-0CCB-28A5-09D1-1EFF263B58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9C58C3A-B599-6C49-41FE-5D2536F90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443FF72-D8BB-A657-4749-AE61E87CA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33F3-9DEB-4080-BD80-C0C31642786C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01CAE3-7EDA-D029-20F3-5564AD2F2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31D85A-D984-7833-A3BB-5AAE136A3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3618-4C30-4F6E-BFB2-07EBE75EF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22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D1BA55-75C1-6626-F8E2-4BE0FE1E9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367116A-3608-63EB-ACF5-460BB7161D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39618D-4795-BEB6-5667-48F8054904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EC33F3-9DEB-4080-BD80-C0C31642786C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FF0CA2-00F0-E3ED-40D9-594BDADF08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EDD5D0-29D0-7653-D602-29C1C1AAB3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503618-4C30-4F6E-BFB2-07EBE75EF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35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Прямоугольник 42"/>
          <p:cNvSpPr/>
          <p:nvPr/>
        </p:nvSpPr>
        <p:spPr>
          <a:xfrm>
            <a:off x="4496125" y="159608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АКЦИЗ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4496125" y="1796818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АРЕНДА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496125" y="3434028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БАРТЕР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4496125" y="5071238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БЕЗРАБОТИЦА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7753131" y="159607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ВЫРУЧКА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7753131" y="1796817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ДЕНЬГИ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7753131" y="3434027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ИНФЛЯЦИЯ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7753131" y="5071237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ВВП</a:t>
            </a:r>
          </a:p>
        </p:txBody>
      </p:sp>
    </p:spTree>
    <p:extLst>
      <p:ext uri="{BB962C8B-B14F-4D97-AF65-F5344CB8AC3E}">
        <p14:creationId xmlns:p14="http://schemas.microsoft.com/office/powerpoint/2010/main" val="3628199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АВАНС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63721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АКЦИЯ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327442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БАНК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491163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БЮДЖЕТ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257006" y="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ДЕФИЦИТ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57006" y="163721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КРЕДИТ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257006" y="327442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ВАЛЮТА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257006" y="491163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ИНВЕСТОР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514012" y="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НАЛОГ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514012" y="163721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РУБЛЬ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514012" y="327442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ДОЛЛАР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514012" y="491163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ФИНАНСЫ</a:t>
            </a:r>
          </a:p>
        </p:txBody>
      </p:sp>
      <p:sp>
        <p:nvSpPr>
          <p:cNvPr id="15" name="Прямоугольник 14"/>
          <p:cNvSpPr/>
          <p:nvPr/>
        </p:nvSpPr>
        <p:spPr>
          <a:xfrm rot="5400000">
            <a:off x="9339943" y="927463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ЧЕК</a:t>
            </a:r>
          </a:p>
        </p:txBody>
      </p:sp>
      <p:sp>
        <p:nvSpPr>
          <p:cNvPr id="16" name="Прямоугольник 15"/>
          <p:cNvSpPr/>
          <p:nvPr/>
        </p:nvSpPr>
        <p:spPr>
          <a:xfrm rot="5400000">
            <a:off x="9339943" y="428897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ЭМИССИЯ</a:t>
            </a:r>
          </a:p>
        </p:txBody>
      </p:sp>
    </p:spTree>
    <p:extLst>
      <p:ext uri="{BB962C8B-B14F-4D97-AF65-F5344CB8AC3E}">
        <p14:creationId xmlns:p14="http://schemas.microsoft.com/office/powerpoint/2010/main" val="274760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ПРОЦЕНТ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63721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ДИВИДЕНД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327442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РОЯЛТИ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491163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ИМПОРТ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257006" y="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ЭКСПОРТ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57006" y="163721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ЦЕНА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257006" y="327442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ИПОТЕКА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257006" y="491163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КОНКУРЕНЦИЯ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514012" y="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КОРРУПЦИЯ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514012" y="163721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ЛИКВИДНОСТЬ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514012" y="327442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МОНОПОЛИЯ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514012" y="491163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ОЛИГОПОЛИЯ</a:t>
            </a:r>
          </a:p>
        </p:txBody>
      </p:sp>
      <p:sp>
        <p:nvSpPr>
          <p:cNvPr id="15" name="Прямоугольник 14"/>
          <p:cNvSpPr/>
          <p:nvPr/>
        </p:nvSpPr>
        <p:spPr>
          <a:xfrm rot="5400000">
            <a:off x="9339943" y="927463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ПРИБЫЛЬ</a:t>
            </a:r>
          </a:p>
        </p:txBody>
      </p:sp>
      <p:sp>
        <p:nvSpPr>
          <p:cNvPr id="16" name="Прямоугольник 15"/>
          <p:cNvSpPr/>
          <p:nvPr/>
        </p:nvSpPr>
        <p:spPr>
          <a:xfrm rot="5400000">
            <a:off x="9339943" y="428897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РЕНТА</a:t>
            </a:r>
          </a:p>
        </p:txBody>
      </p:sp>
    </p:spTree>
    <p:extLst>
      <p:ext uri="{BB962C8B-B14F-4D97-AF65-F5344CB8AC3E}">
        <p14:creationId xmlns:p14="http://schemas.microsoft.com/office/powerpoint/2010/main" val="207646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РЕНТАБЕЛЬНОСТЬ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63721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РИЭЛТОР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327442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РЫНОК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491163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СЕБЕСТОИМОСТЬ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257006" y="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СПРОС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57006" y="163721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ПРЕДЛОЖЕНИЕ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257006" y="327442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ТОВАР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257006" y="491163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УСЛУГА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514012" y="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УБЫТОК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514012" y="163721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ВКЛАД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514012" y="327442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ЭКОНОМИКА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514012" y="491163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ЯРМАРКА</a:t>
            </a:r>
          </a:p>
        </p:txBody>
      </p:sp>
      <p:sp>
        <p:nvSpPr>
          <p:cNvPr id="15" name="Прямоугольник 14"/>
          <p:cNvSpPr/>
          <p:nvPr/>
        </p:nvSpPr>
        <p:spPr>
          <a:xfrm rot="5400000">
            <a:off x="9339943" y="927463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БАНКРОТ</a:t>
            </a:r>
          </a:p>
        </p:txBody>
      </p:sp>
      <p:sp>
        <p:nvSpPr>
          <p:cNvPr id="16" name="Прямоугольник 15"/>
          <p:cNvSpPr/>
          <p:nvPr/>
        </p:nvSpPr>
        <p:spPr>
          <a:xfrm rot="5400000">
            <a:off x="9339943" y="428897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ДОХОД</a:t>
            </a:r>
          </a:p>
        </p:txBody>
      </p:sp>
    </p:spTree>
    <p:extLst>
      <p:ext uri="{BB962C8B-B14F-4D97-AF65-F5344CB8AC3E}">
        <p14:creationId xmlns:p14="http://schemas.microsoft.com/office/powerpoint/2010/main" val="2120915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ТРУД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63721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ПРЕМИЯ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327442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САНКЦИЯ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57006" y="163721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КУПЮРА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257006" y="327442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РИСК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257006" y="491163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БЕДНОСТЬ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257006" y="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ДОЛГ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514012" y="163721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ГАРАНТИЯ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514012" y="327442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ДЕПРЕССИЯ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0" y="491163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ЗАЛОГ</a:t>
            </a:r>
          </a:p>
        </p:txBody>
      </p:sp>
    </p:spTree>
    <p:extLst>
      <p:ext uri="{BB962C8B-B14F-4D97-AF65-F5344CB8AC3E}">
        <p14:creationId xmlns:p14="http://schemas.microsoft.com/office/powerpoint/2010/main" val="621863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 19"/>
          <p:cNvGrpSpPr/>
          <p:nvPr/>
        </p:nvGrpSpPr>
        <p:grpSpPr>
          <a:xfrm rot="16200000">
            <a:off x="2786741" y="-1722120"/>
            <a:ext cx="6557555" cy="10317481"/>
            <a:chOff x="2817221" y="-2453640"/>
            <a:chExt cx="6557555" cy="10317481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2817221" y="-2453640"/>
              <a:ext cx="6557555" cy="10317481"/>
              <a:chOff x="2786741" y="-2547256"/>
              <a:chExt cx="6557555" cy="10928620"/>
            </a:xfrm>
          </p:grpSpPr>
          <p:sp>
            <p:nvSpPr>
              <p:cNvPr id="2" name="Прямоугольник 1"/>
              <p:cNvSpPr/>
              <p:nvPr/>
            </p:nvSpPr>
            <p:spPr>
              <a:xfrm rot="5400000">
                <a:off x="601209" y="-361724"/>
                <a:ext cx="10928620" cy="6557555"/>
              </a:xfrm>
              <a:prstGeom prst="rect">
                <a:avLst/>
              </a:prstGeom>
              <a:no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3086100" y="-2280825"/>
                <a:ext cx="56845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400" b="1" dirty="0"/>
                  <a:t>Юридические акты тендера</a:t>
                </a:r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>
                <a:off x="3465419" y="-1552729"/>
                <a:ext cx="512826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000" dirty="0"/>
                  <a:t>Ресторан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4407173" y="-976550"/>
                <a:ext cx="33070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000" b="1" dirty="0"/>
                  <a:t>2. </a:t>
                </a:r>
                <a:r>
                  <a:rPr lang="en-US" sz="2000" b="1" dirty="0"/>
                  <a:t>Alias</a:t>
                </a:r>
                <a:endParaRPr lang="ru-RU" sz="2000" b="1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4407173" y="3002923"/>
                <a:ext cx="33070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000" b="1" dirty="0"/>
                  <a:t>3. Кто мы?</a:t>
                </a:r>
              </a:p>
            </p:txBody>
          </p:sp>
        </p:grpSp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16580" y="-424711"/>
              <a:ext cx="6047756" cy="3017782"/>
            </a:xfrm>
            <a:prstGeom prst="rect">
              <a:avLst/>
            </a:prstGeom>
          </p:spPr>
        </p:pic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67315" y="3258417"/>
              <a:ext cx="6047756" cy="3017782"/>
            </a:xfrm>
            <a:prstGeom prst="rect">
              <a:avLst/>
            </a:prstGeom>
          </p:spPr>
        </p:pic>
        <p:sp>
          <p:nvSpPr>
            <p:cNvPr id="19" name="Скругленный прямоугольник 18"/>
            <p:cNvSpPr/>
            <p:nvPr/>
          </p:nvSpPr>
          <p:spPr>
            <a:xfrm>
              <a:off x="4230187" y="6529000"/>
              <a:ext cx="3659685" cy="1082040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bg2">
                      <a:lumMod val="75000"/>
                    </a:schemeClr>
                  </a:solidFill>
                </a:rPr>
                <a:t>Подпись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31856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 19"/>
          <p:cNvGrpSpPr/>
          <p:nvPr/>
        </p:nvGrpSpPr>
        <p:grpSpPr>
          <a:xfrm rot="16200000">
            <a:off x="2786741" y="-1722120"/>
            <a:ext cx="6557555" cy="10317481"/>
            <a:chOff x="2817221" y="-2453640"/>
            <a:chExt cx="6557555" cy="10317481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2817221" y="-2453640"/>
              <a:ext cx="6557555" cy="10317481"/>
              <a:chOff x="2786741" y="-2547256"/>
              <a:chExt cx="6557555" cy="10928620"/>
            </a:xfrm>
          </p:grpSpPr>
          <p:sp>
            <p:nvSpPr>
              <p:cNvPr id="2" name="Прямоугольник 1"/>
              <p:cNvSpPr/>
              <p:nvPr/>
            </p:nvSpPr>
            <p:spPr>
              <a:xfrm rot="5400000">
                <a:off x="601209" y="-361724"/>
                <a:ext cx="10928620" cy="6557555"/>
              </a:xfrm>
              <a:prstGeom prst="rect">
                <a:avLst/>
              </a:prstGeom>
              <a:no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3086100" y="-2280825"/>
                <a:ext cx="56845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400" b="1" dirty="0"/>
                  <a:t>Юридические акты тендера</a:t>
                </a:r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>
                <a:off x="3465419" y="-1564579"/>
                <a:ext cx="5128260" cy="4238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000" dirty="0"/>
                  <a:t>Туристическая фирма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4407173" y="-976550"/>
                <a:ext cx="33070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000" b="1" dirty="0"/>
                  <a:t>2. </a:t>
                </a:r>
                <a:r>
                  <a:rPr lang="en-US" sz="2000" b="1" dirty="0"/>
                  <a:t>Alias</a:t>
                </a:r>
                <a:endParaRPr lang="ru-RU" sz="2000" b="1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4407173" y="3002923"/>
                <a:ext cx="33070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000" b="1" dirty="0"/>
                  <a:t>3. Кто мы?</a:t>
                </a:r>
              </a:p>
            </p:txBody>
          </p:sp>
        </p:grpSp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16580" y="-424711"/>
              <a:ext cx="6047756" cy="3017782"/>
            </a:xfrm>
            <a:prstGeom prst="rect">
              <a:avLst/>
            </a:prstGeom>
          </p:spPr>
        </p:pic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67315" y="3258417"/>
              <a:ext cx="6047756" cy="3017782"/>
            </a:xfrm>
            <a:prstGeom prst="rect">
              <a:avLst/>
            </a:prstGeom>
          </p:spPr>
        </p:pic>
        <p:sp>
          <p:nvSpPr>
            <p:cNvPr id="19" name="Скругленный прямоугольник 18"/>
            <p:cNvSpPr/>
            <p:nvPr/>
          </p:nvSpPr>
          <p:spPr>
            <a:xfrm>
              <a:off x="4230187" y="6529000"/>
              <a:ext cx="3659685" cy="1082040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bg2">
                      <a:lumMod val="75000"/>
                    </a:schemeClr>
                  </a:solidFill>
                </a:rPr>
                <a:t>Подпись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348176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Microsoft Office PowerPoint</Application>
  <PresentationFormat>Широкоэкранный</PresentationFormat>
  <Paragraphs>70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Сандакова Татьяна Геннадьевна</dc:creator>
  <cp:lastModifiedBy>Сандакова Татьяна Геннадьевна</cp:lastModifiedBy>
  <cp:revision>1</cp:revision>
  <dcterms:created xsi:type="dcterms:W3CDTF">2026-01-12T09:48:49Z</dcterms:created>
  <dcterms:modified xsi:type="dcterms:W3CDTF">2026-01-12T09:49:39Z</dcterms:modified>
</cp:coreProperties>
</file>